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</p:sldMasterIdLst>
  <p:notesMasterIdLst>
    <p:notesMasterId r:id="rId62"/>
  </p:notes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300" r:id="rId31"/>
    <p:sldId id="273" r:id="rId32"/>
    <p:sldId id="311" r:id="rId33"/>
    <p:sldId id="307" r:id="rId34"/>
    <p:sldId id="274" r:id="rId35"/>
    <p:sldId id="275" r:id="rId36"/>
    <p:sldId id="276" r:id="rId37"/>
    <p:sldId id="277" r:id="rId38"/>
    <p:sldId id="278" r:id="rId39"/>
    <p:sldId id="281" r:id="rId40"/>
    <p:sldId id="282" r:id="rId41"/>
    <p:sldId id="285" r:id="rId42"/>
    <p:sldId id="286" r:id="rId43"/>
    <p:sldId id="287" r:id="rId44"/>
    <p:sldId id="288" r:id="rId45"/>
    <p:sldId id="289" r:id="rId46"/>
    <p:sldId id="291" r:id="rId47"/>
    <p:sldId id="292" r:id="rId48"/>
    <p:sldId id="293" r:id="rId49"/>
    <p:sldId id="295" r:id="rId50"/>
    <p:sldId id="294" r:id="rId51"/>
    <p:sldId id="299" r:id="rId52"/>
    <p:sldId id="298" r:id="rId53"/>
    <p:sldId id="297" r:id="rId54"/>
    <p:sldId id="304" r:id="rId55"/>
    <p:sldId id="303" r:id="rId56"/>
    <p:sldId id="302" r:id="rId57"/>
    <p:sldId id="301" r:id="rId58"/>
    <p:sldId id="305" r:id="rId59"/>
    <p:sldId id="283" r:id="rId60"/>
    <p:sldId id="306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2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 /><Relationship Id="rId18" Type="http://schemas.openxmlformats.org/officeDocument/2006/relationships/slide" Target="slides/slide1.xml" /><Relationship Id="rId26" Type="http://schemas.openxmlformats.org/officeDocument/2006/relationships/slide" Target="slides/slide9.xml" /><Relationship Id="rId39" Type="http://schemas.openxmlformats.org/officeDocument/2006/relationships/slide" Target="slides/slide22.xml" /><Relationship Id="rId21" Type="http://schemas.openxmlformats.org/officeDocument/2006/relationships/slide" Target="slides/slide4.xml" /><Relationship Id="rId34" Type="http://schemas.openxmlformats.org/officeDocument/2006/relationships/slide" Target="slides/slide17.xml" /><Relationship Id="rId42" Type="http://schemas.openxmlformats.org/officeDocument/2006/relationships/slide" Target="slides/slide25.xml" /><Relationship Id="rId47" Type="http://schemas.openxmlformats.org/officeDocument/2006/relationships/slide" Target="slides/slide30.xml" /><Relationship Id="rId50" Type="http://schemas.openxmlformats.org/officeDocument/2006/relationships/slide" Target="slides/slide33.xml" /><Relationship Id="rId55" Type="http://schemas.openxmlformats.org/officeDocument/2006/relationships/slide" Target="slides/slide38.xml" /><Relationship Id="rId63" Type="http://schemas.openxmlformats.org/officeDocument/2006/relationships/presProps" Target="presProps.xml" /><Relationship Id="rId7" Type="http://schemas.openxmlformats.org/officeDocument/2006/relationships/slideMaster" Target="slideMasters/slideMaster7.xml" /><Relationship Id="rId2" Type="http://schemas.openxmlformats.org/officeDocument/2006/relationships/slideMaster" Target="slideMasters/slideMaster2.xml" /><Relationship Id="rId16" Type="http://schemas.openxmlformats.org/officeDocument/2006/relationships/slideMaster" Target="slideMasters/slideMaster16.xml" /><Relationship Id="rId20" Type="http://schemas.openxmlformats.org/officeDocument/2006/relationships/slide" Target="slides/slide3.xml" /><Relationship Id="rId29" Type="http://schemas.openxmlformats.org/officeDocument/2006/relationships/slide" Target="slides/slide12.xml" /><Relationship Id="rId41" Type="http://schemas.openxmlformats.org/officeDocument/2006/relationships/slide" Target="slides/slide24.xml" /><Relationship Id="rId54" Type="http://schemas.openxmlformats.org/officeDocument/2006/relationships/slide" Target="slides/slide37.xml" /><Relationship Id="rId62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Master" Target="slideMasters/slideMaster6.xml" /><Relationship Id="rId11" Type="http://schemas.openxmlformats.org/officeDocument/2006/relationships/slideMaster" Target="slideMasters/slideMaster11.xml" /><Relationship Id="rId24" Type="http://schemas.openxmlformats.org/officeDocument/2006/relationships/slide" Target="slides/slide7.xml" /><Relationship Id="rId32" Type="http://schemas.openxmlformats.org/officeDocument/2006/relationships/slide" Target="slides/slide15.xml" /><Relationship Id="rId37" Type="http://schemas.openxmlformats.org/officeDocument/2006/relationships/slide" Target="slides/slide20.xml" /><Relationship Id="rId40" Type="http://schemas.openxmlformats.org/officeDocument/2006/relationships/slide" Target="slides/slide23.xml" /><Relationship Id="rId45" Type="http://schemas.openxmlformats.org/officeDocument/2006/relationships/slide" Target="slides/slide28.xml" /><Relationship Id="rId53" Type="http://schemas.openxmlformats.org/officeDocument/2006/relationships/slide" Target="slides/slide36.xml" /><Relationship Id="rId58" Type="http://schemas.openxmlformats.org/officeDocument/2006/relationships/slide" Target="slides/slide41.xml" /><Relationship Id="rId66" Type="http://schemas.openxmlformats.org/officeDocument/2006/relationships/tableStyles" Target="tableStyles.xml" /><Relationship Id="rId5" Type="http://schemas.openxmlformats.org/officeDocument/2006/relationships/slideMaster" Target="slideMasters/slideMaster5.xml" /><Relationship Id="rId15" Type="http://schemas.openxmlformats.org/officeDocument/2006/relationships/slideMaster" Target="slideMasters/slideMaster15.xml" /><Relationship Id="rId23" Type="http://schemas.openxmlformats.org/officeDocument/2006/relationships/slide" Target="slides/slide6.xml" /><Relationship Id="rId28" Type="http://schemas.openxmlformats.org/officeDocument/2006/relationships/slide" Target="slides/slide11.xml" /><Relationship Id="rId36" Type="http://schemas.openxmlformats.org/officeDocument/2006/relationships/slide" Target="slides/slide19.xml" /><Relationship Id="rId49" Type="http://schemas.openxmlformats.org/officeDocument/2006/relationships/slide" Target="slides/slide32.xml" /><Relationship Id="rId57" Type="http://schemas.openxmlformats.org/officeDocument/2006/relationships/slide" Target="slides/slide40.xml" /><Relationship Id="rId61" Type="http://schemas.openxmlformats.org/officeDocument/2006/relationships/slide" Target="slides/slide44.xml" /><Relationship Id="rId10" Type="http://schemas.openxmlformats.org/officeDocument/2006/relationships/slideMaster" Target="slideMasters/slideMaster10.xml" /><Relationship Id="rId19" Type="http://schemas.openxmlformats.org/officeDocument/2006/relationships/slide" Target="slides/slide2.xml" /><Relationship Id="rId31" Type="http://schemas.openxmlformats.org/officeDocument/2006/relationships/slide" Target="slides/slide14.xml" /><Relationship Id="rId44" Type="http://schemas.openxmlformats.org/officeDocument/2006/relationships/slide" Target="slides/slide27.xml" /><Relationship Id="rId52" Type="http://schemas.openxmlformats.org/officeDocument/2006/relationships/slide" Target="slides/slide35.xml" /><Relationship Id="rId60" Type="http://schemas.openxmlformats.org/officeDocument/2006/relationships/slide" Target="slides/slide43.xml" /><Relationship Id="rId65" Type="http://schemas.openxmlformats.org/officeDocument/2006/relationships/theme" Target="theme/theme1.xml" /><Relationship Id="rId4" Type="http://schemas.openxmlformats.org/officeDocument/2006/relationships/slideMaster" Target="slideMasters/slideMaster4.xml" /><Relationship Id="rId9" Type="http://schemas.openxmlformats.org/officeDocument/2006/relationships/slideMaster" Target="slideMasters/slideMaster9.xml" /><Relationship Id="rId14" Type="http://schemas.openxmlformats.org/officeDocument/2006/relationships/slideMaster" Target="slideMasters/slideMaster14.xml" /><Relationship Id="rId22" Type="http://schemas.openxmlformats.org/officeDocument/2006/relationships/slide" Target="slides/slide5.xml" /><Relationship Id="rId27" Type="http://schemas.openxmlformats.org/officeDocument/2006/relationships/slide" Target="slides/slide10.xml" /><Relationship Id="rId30" Type="http://schemas.openxmlformats.org/officeDocument/2006/relationships/slide" Target="slides/slide13.xml" /><Relationship Id="rId35" Type="http://schemas.openxmlformats.org/officeDocument/2006/relationships/slide" Target="slides/slide18.xml" /><Relationship Id="rId43" Type="http://schemas.openxmlformats.org/officeDocument/2006/relationships/slide" Target="slides/slide26.xml" /><Relationship Id="rId48" Type="http://schemas.openxmlformats.org/officeDocument/2006/relationships/slide" Target="slides/slide31.xml" /><Relationship Id="rId56" Type="http://schemas.openxmlformats.org/officeDocument/2006/relationships/slide" Target="slides/slide39.xml" /><Relationship Id="rId64" Type="http://schemas.openxmlformats.org/officeDocument/2006/relationships/viewProps" Target="viewProps.xml" /><Relationship Id="rId8" Type="http://schemas.openxmlformats.org/officeDocument/2006/relationships/slideMaster" Target="slideMasters/slideMaster8.xml" /><Relationship Id="rId51" Type="http://schemas.openxmlformats.org/officeDocument/2006/relationships/slide" Target="slides/slide34.xml" /><Relationship Id="rId3" Type="http://schemas.openxmlformats.org/officeDocument/2006/relationships/slideMaster" Target="slideMasters/slideMaster3.xml" /><Relationship Id="rId12" Type="http://schemas.openxmlformats.org/officeDocument/2006/relationships/slideMaster" Target="slideMasters/slideMaster12.xml" /><Relationship Id="rId17" Type="http://schemas.openxmlformats.org/officeDocument/2006/relationships/slideMaster" Target="slideMasters/slideMaster17.xml" /><Relationship Id="rId25" Type="http://schemas.openxmlformats.org/officeDocument/2006/relationships/slide" Target="slides/slide8.xml" /><Relationship Id="rId33" Type="http://schemas.openxmlformats.org/officeDocument/2006/relationships/slide" Target="slides/slide16.xml" /><Relationship Id="rId38" Type="http://schemas.openxmlformats.org/officeDocument/2006/relationships/slide" Target="slides/slide21.xml" /><Relationship Id="rId46" Type="http://schemas.openxmlformats.org/officeDocument/2006/relationships/slide" Target="slides/slide29.xml" /><Relationship Id="rId59" Type="http://schemas.openxmlformats.org/officeDocument/2006/relationships/slide" Target="slides/slide42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Click to edit the notes format</a:t>
            </a:r>
          </a:p>
        </p:txBody>
      </p:sp>
      <p:sp>
        <p:nvSpPr>
          <p:cNvPr id="20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</a:p>
        </p:txBody>
      </p:sp>
      <p:sp>
        <p:nvSpPr>
          <p:cNvPr id="202" name="PlaceHolder 4"/>
          <p:cNvSpPr>
            <a:spLocks noGrp="1"/>
          </p:cNvSpPr>
          <p:nvPr>
            <p:ph type="dt" idx="5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203" name="PlaceHolder 5"/>
          <p:cNvSpPr>
            <a:spLocks noGrp="1"/>
          </p:cNvSpPr>
          <p:nvPr>
            <p:ph type="ftr" idx="5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204" name="PlaceHolder 6"/>
          <p:cNvSpPr>
            <a:spLocks noGrp="1"/>
          </p:cNvSpPr>
          <p:nvPr>
            <p:ph type="sldNum" idx="5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A92250A-7FA8-42ED-BBB8-A668499F758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 type="sldNum" idx="55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532DB545-F35A-4204-945C-F5D4FA060AAD}" type="slidenum">
              <a:rPr lang="en-US" sz="1200" b="0" strike="noStrike" spc="-1">
                <a:solidFill>
                  <a:schemeClr val="dk1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80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4"/>
          </p:nvPr>
        </p:nvSpPr>
        <p:spPr/>
        <p:txBody>
          <a:bodyPr/>
          <a:lstStyle/>
          <a:p>
            <a:pPr indent="0" algn="r">
              <a:buNone/>
            </a:pPr>
            <a:fld id="{1A92250A-7FA8-42ED-BBB8-A668499F7588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7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1873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 type="sldNum" idx="56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8BDD713A-C338-4F37-89CC-420BF84CEEAE}" type="slidenum">
              <a:rPr lang="en-US" sz="1200" b="0" strike="noStrike" spc="-1">
                <a:solidFill>
                  <a:schemeClr val="dk1"/>
                </a:solidFill>
                <a:latin typeface="+mn-lt"/>
                <a:ea typeface="+mn-ea"/>
              </a:rPr>
              <a:t>43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 type="sldNum" idx="56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8BDD713A-C338-4F37-89CC-420BF84CEEAE}" type="slidenum">
              <a:rPr lang="en-US" sz="1200" b="0" strike="noStrike" spc="-1">
                <a:solidFill>
                  <a:schemeClr val="dk1"/>
                </a:solidFill>
                <a:latin typeface="+mn-lt"/>
                <a:ea typeface="+mn-ea"/>
              </a:rPr>
              <a:t>44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019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000" cy="198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2BEE47-DE50-49D7-BC47-DB0CE1AA5F4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71A3392-FD7E-42B0-BC9C-81F27400E63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5978277B-43DA-4074-8B14-CE256397645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F308D787-BCE2-4549-B300-B8836DB7C60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4694B872-E5B7-44AB-B533-A2883CC8049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189884FC-0146-4E39-9B61-6B510912962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6C7E4AE5-00F8-486F-82D3-ED8AD50CD93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86BDE4BC-7CB9-4A75-99E3-7AB1CD0EF56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6725C507-CDB0-4C1C-8619-0F68D7A3B7D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000" cy="198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DEBCE533-E03B-4103-AB1C-E0DF4EAB68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10E69095-32FA-4691-BBB8-E3BDA5B5D21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000" cy="198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A3EF2E97-AC12-4437-BE7E-5590FE5148A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8"/>
          </p:nvPr>
        </p:nvSpPr>
        <p:spPr/>
        <p:txBody>
          <a:bodyPr/>
          <a:lstStyle/>
          <a:p>
            <a:fld id="{2F5ACCBB-E07B-4843-B356-8CCAF2D26C6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000" cy="198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1"/>
          </p:nvPr>
        </p:nvSpPr>
        <p:spPr/>
        <p:txBody>
          <a:bodyPr/>
          <a:lstStyle/>
          <a:p>
            <a:fld id="{1DC5ECCE-1506-43B9-A7C7-7639DFEC483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4"/>
          </p:nvPr>
        </p:nvSpPr>
        <p:spPr/>
        <p:txBody>
          <a:bodyPr/>
          <a:lstStyle/>
          <a:p>
            <a:fld id="{DB0FEF33-BF28-40A1-852B-2E51A799080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7"/>
          </p:nvPr>
        </p:nvSpPr>
        <p:spPr/>
        <p:txBody>
          <a:bodyPr/>
          <a:lstStyle/>
          <a:p>
            <a:fld id="{9655E530-6B6A-47E1-A76B-FCA173AF785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lstStyle/>
          <a:p>
            <a:fld id="{CE026B9D-B3D2-4F5C-8502-A1C132C8EDB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2.xml" 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3.xml" /><Relationship Id="rId1" Type="http://schemas.openxmlformats.org/officeDocument/2006/relationships/slideLayout" Target="../slideLayouts/slideLayout3.xml" 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4.xml" /><Relationship Id="rId1" Type="http://schemas.openxmlformats.org/officeDocument/2006/relationships/slideLayout" Target="../slideLayouts/slideLayout4.xml" 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5.xml" /><Relationship Id="rId1" Type="http://schemas.openxmlformats.org/officeDocument/2006/relationships/slideLayout" Target="../slideLayouts/slideLayout5.xml" 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6.xml" /><Relationship Id="rId1" Type="http://schemas.openxmlformats.org/officeDocument/2006/relationships/slideLayout" Target="../slideLayouts/slideLayout6.xml" 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7.xml" /><Relationship Id="rId1" Type="http://schemas.openxmlformats.org/officeDocument/2006/relationships/slideLayout" Target="../slideLayouts/slideLayout7.xml" 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8.xml" /><Relationship Id="rId1" Type="http://schemas.openxmlformats.org/officeDocument/2006/relationships/slideLayout" Target="../slideLayouts/slideLayout8.xml" 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9.xml" /><Relationship Id="rId1" Type="http://schemas.openxmlformats.org/officeDocument/2006/relationships/slideLayout" Target="../slideLayouts/slideLayout9.xml" 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10.xml" /><Relationship Id="rId1" Type="http://schemas.openxmlformats.org/officeDocument/2006/relationships/slideLayout" Target="../slideLayouts/slideLayout10.xml" 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11.xml" /><Relationship Id="rId1" Type="http://schemas.openxmlformats.org/officeDocument/2006/relationships/slideLayout" Target="../slideLayouts/slideLayout11.xml" 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12.xml" /><Relationship Id="rId1" Type="http://schemas.openxmlformats.org/officeDocument/2006/relationships/slideLayout" Target="../slideLayouts/slideLayout12.xml" 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13.xml" /><Relationship Id="rId1" Type="http://schemas.openxmlformats.org/officeDocument/2006/relationships/slideLayout" Target="../slideLayouts/slideLayout13.xml" 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14.xml" /><Relationship Id="rId1" Type="http://schemas.openxmlformats.org/officeDocument/2006/relationships/slideLayout" Target="../slideLayouts/slideLayout14.xml" 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15.xml" /><Relationship Id="rId1" Type="http://schemas.openxmlformats.org/officeDocument/2006/relationships/slideLayout" Target="../slideLayouts/slideLayout15.xml" 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16.xml" /><Relationship Id="rId1" Type="http://schemas.openxmlformats.org/officeDocument/2006/relationships/slideLayout" Target="../slideLayouts/slideLayout16.xml" 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17.xml" /><Relationship Id="rId1" Type="http://schemas.openxmlformats.org/officeDocument/2006/relationships/slideLayout" Target="../slideLayouts/slideLayout17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21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203040" y="0"/>
            <a:ext cx="3777840" cy="6857640"/>
            <a:chOff x="203040" y="0"/>
            <a:chExt cx="3777840" cy="6857640"/>
          </a:xfrm>
        </p:grpSpPr>
        <p:sp>
          <p:nvSpPr>
            <p:cNvPr id="8" name="Freeform 6"/>
            <p:cNvSpPr/>
            <p:nvPr/>
          </p:nvSpPr>
          <p:spPr>
            <a:xfrm>
              <a:off x="641520" y="0"/>
              <a:ext cx="1364400" cy="3971160"/>
            </a:xfrm>
            <a:custGeom>
              <a:avLst/>
              <a:gdLst>
                <a:gd name="textAreaLeft" fmla="*/ 0 w 1364400"/>
                <a:gd name="textAreaRight" fmla="*/ 1365120 w 1364400"/>
                <a:gd name="textAreaTop" fmla="*/ 0 h 3971160"/>
                <a:gd name="textAreaBottom" fmla="*/ 3971880 h 3971160"/>
              </a:gdLst>
              <a:ahLst/>
              <a:cxnLst/>
              <a:rect l="textAreaLeft" t="textAreaTop" r="textAreaRight" b="textAreaBottom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Freeform 7"/>
            <p:cNvSpPr/>
            <p:nvPr/>
          </p:nvSpPr>
          <p:spPr>
            <a:xfrm>
              <a:off x="203040" y="0"/>
              <a:ext cx="1335960" cy="3861720"/>
            </a:xfrm>
            <a:custGeom>
              <a:avLst/>
              <a:gdLst>
                <a:gd name="textAreaLeft" fmla="*/ 0 w 1335960"/>
                <a:gd name="textAreaRight" fmla="*/ 1336680 w 1335960"/>
                <a:gd name="textAreaTop" fmla="*/ 0 h 3861720"/>
                <a:gd name="textAreaBottom" fmla="*/ 3862440 h 3861720"/>
              </a:gdLst>
              <a:ahLst/>
              <a:cxnLst/>
              <a:rect l="textAreaLeft" t="textAreaTop" r="textAreaRight" b="textAreaBottom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8"/>
            <p:cNvSpPr/>
            <p:nvPr/>
          </p:nvSpPr>
          <p:spPr>
            <a:xfrm>
              <a:off x="208080" y="3776760"/>
              <a:ext cx="1936080" cy="3080520"/>
            </a:xfrm>
            <a:custGeom>
              <a:avLst/>
              <a:gdLst>
                <a:gd name="textAreaLeft" fmla="*/ 0 w 1936080"/>
                <a:gd name="textAreaRight" fmla="*/ 1936800 w 1936080"/>
                <a:gd name="textAreaTop" fmla="*/ 0 h 3080520"/>
                <a:gd name="textAreaBottom" fmla="*/ 3081240 h 3080520"/>
              </a:gdLst>
              <a:ahLst/>
              <a:cxnLst/>
              <a:rect l="textAreaLeft" t="textAreaTop" r="textAreaRight" b="textAreaBottom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9"/>
            <p:cNvSpPr/>
            <p:nvPr/>
          </p:nvSpPr>
          <p:spPr>
            <a:xfrm>
              <a:off x="646200" y="3886200"/>
              <a:ext cx="2372760" cy="2971080"/>
            </a:xfrm>
            <a:custGeom>
              <a:avLst/>
              <a:gdLst>
                <a:gd name="textAreaLeft" fmla="*/ 0 w 2372760"/>
                <a:gd name="textAreaRight" fmla="*/ 2373480 w 2372760"/>
                <a:gd name="textAreaTop" fmla="*/ 0 h 2971080"/>
                <a:gd name="textAreaBottom" fmla="*/ 2971800 h 2971080"/>
              </a:gdLst>
              <a:ahLst/>
              <a:cxnLst/>
              <a:rect l="textAreaLeft" t="textAreaTop" r="textAreaRight" b="textAreaBottom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Freeform 10"/>
            <p:cNvSpPr/>
            <p:nvPr/>
          </p:nvSpPr>
          <p:spPr>
            <a:xfrm>
              <a:off x="641520" y="3881520"/>
              <a:ext cx="3339360" cy="2975760"/>
            </a:xfrm>
            <a:custGeom>
              <a:avLst/>
              <a:gdLst>
                <a:gd name="textAreaLeft" fmla="*/ 0 w 3339360"/>
                <a:gd name="textAreaRight" fmla="*/ 3340080 w 3339360"/>
                <a:gd name="textAreaTop" fmla="*/ 0 h 2975760"/>
                <a:gd name="textAreaBottom" fmla="*/ 2976480 h 2975760"/>
              </a:gdLst>
              <a:ahLst/>
              <a:cxnLst/>
              <a:rect l="textAreaLeft" t="textAreaTop" r="textAreaRight" b="textAreaBottom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Freeform 11"/>
            <p:cNvSpPr/>
            <p:nvPr/>
          </p:nvSpPr>
          <p:spPr>
            <a:xfrm>
              <a:off x="203040" y="3772080"/>
              <a:ext cx="2660040" cy="3085560"/>
            </a:xfrm>
            <a:custGeom>
              <a:avLst/>
              <a:gdLst>
                <a:gd name="textAreaLeft" fmla="*/ 0 w 2660040"/>
                <a:gd name="textAreaRight" fmla="*/ 2660760 w 2660040"/>
                <a:gd name="textAreaTop" fmla="*/ 0 h 3085560"/>
                <a:gd name="textAreaBottom" fmla="*/ 3086280 h 3085560"/>
              </a:gdLst>
              <a:ahLst/>
              <a:cxnLst/>
              <a:rect l="textAreaLeft" t="textAreaTop" r="textAreaRight" b="textAreaBottom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4" name="Freeform 12"/>
          <p:cNvSpPr/>
          <p:nvPr/>
        </p:nvSpPr>
        <p:spPr>
          <a:xfrm>
            <a:off x="203040" y="3772080"/>
            <a:ext cx="361080" cy="89640"/>
          </a:xfrm>
          <a:custGeom>
            <a:avLst/>
            <a:gdLst>
              <a:gd name="textAreaLeft" fmla="*/ 0 w 361080"/>
              <a:gd name="textAreaRight" fmla="*/ 361800 w 361080"/>
              <a:gd name="textAreaTop" fmla="*/ 0 h 89640"/>
              <a:gd name="textAreaBottom" fmla="*/ 90360 h 89640"/>
            </a:gdLst>
            <a:ahLst/>
            <a:cxnLst/>
            <a:rect l="textAreaLeft" t="textAreaTop" r="textAreaRight" b="textAreaBottom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Freeform 13"/>
          <p:cNvSpPr/>
          <p:nvPr/>
        </p:nvSpPr>
        <p:spPr>
          <a:xfrm>
            <a:off x="560520" y="3867120"/>
            <a:ext cx="61200" cy="80280"/>
          </a:xfrm>
          <a:custGeom>
            <a:avLst/>
            <a:gdLst>
              <a:gd name="textAreaLeft" fmla="*/ 0 w 61200"/>
              <a:gd name="textAreaRight" fmla="*/ 61920 w 61200"/>
              <a:gd name="textAreaTop" fmla="*/ 0 h 80280"/>
              <a:gd name="textAreaBottom" fmla="*/ 81000 h 80280"/>
            </a:gdLst>
            <a:ahLst/>
            <a:cxnLst/>
            <a:rect l="textAreaLeft" t="textAreaTop" r="textAreaRight" b="textAreaBottom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6000" rIns="90000" bIns="36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000" cy="198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ftr" idx="1"/>
          </p:nvPr>
        </p:nvSpPr>
        <p:spPr>
          <a:xfrm>
            <a:off x="3623760" y="6117480"/>
            <a:ext cx="36086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sldNum" idx="2"/>
          </p:nvPr>
        </p:nvSpPr>
        <p:spPr>
          <a:xfrm>
            <a:off x="8275320" y="6117480"/>
            <a:ext cx="410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E7A15710-9801-4D9A-B1CA-04D317D8602A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dt" idx="3"/>
          </p:nvPr>
        </p:nvSpPr>
        <p:spPr>
          <a:xfrm>
            <a:off x="7325640" y="611748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23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9" name="PlaceHolder 1"/>
          <p:cNvSpPr>
            <a:spLocks noGrp="1"/>
          </p:cNvSpPr>
          <p:nvPr>
            <p:ph type="ftr" idx="4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sldNum" idx="5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1C91E7B2-FB8C-462A-AC1B-C97902013596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dt" idx="6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33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9" name="PlaceHolder 1"/>
          <p:cNvSpPr>
            <a:spLocks noGrp="1"/>
          </p:cNvSpPr>
          <p:nvPr>
            <p:ph type="ftr" idx="7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sldNum" idx="8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D71E760B-C1DE-4ECC-8FC4-B66C69A664CE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9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43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5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6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49" name="TextBox 13"/>
          <p:cNvSpPr/>
          <p:nvPr/>
        </p:nvSpPr>
        <p:spPr>
          <a:xfrm>
            <a:off x="969480" y="862920"/>
            <a:ext cx="456480" cy="583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8000" b="0" strike="noStrike" cap="all" spc="-1">
                <a:solidFill>
                  <a:schemeClr val="dk1"/>
                </a:solidFill>
                <a:latin typeface="Corbel"/>
              </a:rPr>
              <a:t>“</a:t>
            </a:r>
            <a:endParaRPr lang="en-US" sz="8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TextBox 14"/>
          <p:cNvSpPr/>
          <p:nvPr/>
        </p:nvSpPr>
        <p:spPr>
          <a:xfrm>
            <a:off x="8172360" y="2819520"/>
            <a:ext cx="456480" cy="583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8000" b="0" strike="noStrike" cap="all" spc="-1">
                <a:solidFill>
                  <a:schemeClr val="dk1"/>
                </a:solidFill>
                <a:latin typeface="Corbel"/>
              </a:rPr>
              <a:t>”</a:t>
            </a:r>
            <a:endParaRPr lang="en-US" sz="8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1"/>
          <p:cNvSpPr>
            <a:spLocks noGrp="1"/>
          </p:cNvSpPr>
          <p:nvPr>
            <p:ph type="ftr" idx="10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11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4DC5F6B5-0736-4A46-97D4-FB64097E1584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12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55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61" name="PlaceHolder 1"/>
          <p:cNvSpPr>
            <a:spLocks noGrp="1"/>
          </p:cNvSpPr>
          <p:nvPr>
            <p:ph type="ftr" idx="13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sldNum" idx="14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E2885A4E-FC34-42B2-A780-C0B846F12828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dt" idx="15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65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9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71" name="TextBox 13"/>
          <p:cNvSpPr/>
          <p:nvPr/>
        </p:nvSpPr>
        <p:spPr>
          <a:xfrm>
            <a:off x="969480" y="862920"/>
            <a:ext cx="456480" cy="583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8000" b="0" strike="noStrike" cap="all" spc="-1">
                <a:solidFill>
                  <a:schemeClr val="dk1"/>
                </a:solidFill>
                <a:latin typeface="Corbel"/>
              </a:rPr>
              <a:t>“</a:t>
            </a:r>
            <a:endParaRPr lang="en-US" sz="8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TextBox 14"/>
          <p:cNvSpPr/>
          <p:nvPr/>
        </p:nvSpPr>
        <p:spPr>
          <a:xfrm>
            <a:off x="8172360" y="2819520"/>
            <a:ext cx="456480" cy="583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8000" b="0" strike="noStrike" cap="all" spc="-1">
                <a:solidFill>
                  <a:schemeClr val="dk1"/>
                </a:solidFill>
                <a:latin typeface="Corbel"/>
              </a:rPr>
              <a:t>”</a:t>
            </a:r>
            <a:endParaRPr lang="en-US" sz="8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ftr" idx="16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74" name="PlaceHolder 2"/>
          <p:cNvSpPr>
            <a:spLocks noGrp="1"/>
          </p:cNvSpPr>
          <p:nvPr>
            <p:ph type="sldNum" idx="17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37BF2D12-FC31-4767-83CB-0C4C8058DFBD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dt" idx="18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77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9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0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1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2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83" name="PlaceHolder 1"/>
          <p:cNvSpPr>
            <a:spLocks noGrp="1"/>
          </p:cNvSpPr>
          <p:nvPr>
            <p:ph type="ftr" idx="19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84" name="PlaceHolder 2"/>
          <p:cNvSpPr>
            <a:spLocks noGrp="1"/>
          </p:cNvSpPr>
          <p:nvPr>
            <p:ph type="sldNum" idx="20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968306D0-1B08-48FA-AF84-794CAFDCE011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21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87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9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0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1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93" name="PlaceHolder 1"/>
          <p:cNvSpPr>
            <a:spLocks noGrp="1"/>
          </p:cNvSpPr>
          <p:nvPr>
            <p:ph type="ftr" idx="22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94" name="PlaceHolder 2"/>
          <p:cNvSpPr>
            <a:spLocks noGrp="1"/>
          </p:cNvSpPr>
          <p:nvPr>
            <p:ph type="sldNum" idx="23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53418B96-0D19-4D5C-B1A3-903A1F32C938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dt" idx="24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97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9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0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1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03" name="PlaceHolder 1"/>
          <p:cNvSpPr>
            <a:spLocks noGrp="1"/>
          </p:cNvSpPr>
          <p:nvPr>
            <p:ph type="ftr" idx="25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04" name="PlaceHolder 2"/>
          <p:cNvSpPr>
            <a:spLocks noGrp="1"/>
          </p:cNvSpPr>
          <p:nvPr>
            <p:ph type="sldNum" idx="26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7C05579C-286A-4C96-B939-57A1061C60D3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dt" idx="27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107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8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000" cy="198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15" name="PlaceHolder 3"/>
          <p:cNvSpPr>
            <a:spLocks noGrp="1"/>
          </p:cNvSpPr>
          <p:nvPr>
            <p:ph type="ftr" idx="28"/>
          </p:nvPr>
        </p:nvSpPr>
        <p:spPr>
          <a:xfrm>
            <a:off x="1972800" y="610812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16" name="PlaceHolder 4"/>
          <p:cNvSpPr>
            <a:spLocks noGrp="1"/>
          </p:cNvSpPr>
          <p:nvPr>
            <p:ph type="sldNum" idx="29"/>
          </p:nvPr>
        </p:nvSpPr>
        <p:spPr>
          <a:xfrm>
            <a:off x="8259120" y="6108120"/>
            <a:ext cx="426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E9DA779F-1203-46FF-A389-ED82745CA4AB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dt" idx="30"/>
          </p:nvPr>
        </p:nvSpPr>
        <p:spPr>
          <a:xfrm>
            <a:off x="7344360" y="610812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121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2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5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7" name="PlaceHolder 1"/>
          <p:cNvSpPr>
            <a:spLocks noGrp="1"/>
          </p:cNvSpPr>
          <p:nvPr>
            <p:ph type="ftr" idx="31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28" name="PlaceHolder 2"/>
          <p:cNvSpPr>
            <a:spLocks noGrp="1"/>
          </p:cNvSpPr>
          <p:nvPr>
            <p:ph type="sldNum" idx="32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7D3D14BB-B504-494A-A6A2-C3DCD3979C03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dt" idx="33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131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3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4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5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000" cy="198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40" name="PlaceHolder 4"/>
          <p:cNvSpPr>
            <a:spLocks noGrp="1"/>
          </p:cNvSpPr>
          <p:nvPr>
            <p:ph type="ftr" idx="34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41" name="PlaceHolder 5"/>
          <p:cNvSpPr>
            <a:spLocks noGrp="1"/>
          </p:cNvSpPr>
          <p:nvPr>
            <p:ph type="sldNum" idx="35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0240C526-ED65-4868-A61A-1266A13E44A7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2" name="PlaceHolder 6"/>
          <p:cNvSpPr>
            <a:spLocks noGrp="1"/>
          </p:cNvSpPr>
          <p:nvPr>
            <p:ph type="dt" idx="36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147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53" name="PlaceHolder 1"/>
          <p:cNvSpPr>
            <a:spLocks noGrp="1"/>
          </p:cNvSpPr>
          <p:nvPr>
            <p:ph type="ftr" idx="37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54" name="PlaceHolder 2"/>
          <p:cNvSpPr>
            <a:spLocks noGrp="1"/>
          </p:cNvSpPr>
          <p:nvPr>
            <p:ph type="sldNum" idx="38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164BDAA9-D340-462E-BCC1-7FB4FB87871D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dt" idx="39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157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0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1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2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000" cy="198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64" name="PlaceHolder 2"/>
          <p:cNvSpPr>
            <a:spLocks noGrp="1"/>
          </p:cNvSpPr>
          <p:nvPr>
            <p:ph type="ftr" idx="40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65" name="PlaceHolder 3"/>
          <p:cNvSpPr>
            <a:spLocks noGrp="1"/>
          </p:cNvSpPr>
          <p:nvPr>
            <p:ph type="sldNum" idx="41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21A52EEA-2EFA-4AE1-B372-2EE93F5BB449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dt" idx="42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16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170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1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2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3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76" name="PlaceHolder 1"/>
          <p:cNvSpPr>
            <a:spLocks noGrp="1"/>
          </p:cNvSpPr>
          <p:nvPr>
            <p:ph type="ftr" idx="43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77" name="PlaceHolder 2"/>
          <p:cNvSpPr>
            <a:spLocks noGrp="1"/>
          </p:cNvSpPr>
          <p:nvPr>
            <p:ph type="sldNum" idx="44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DEFDB8DC-98E2-42C9-A788-CF7F50BBB19A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dt" idx="45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180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1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5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86" name="PlaceHolder 1"/>
          <p:cNvSpPr>
            <a:spLocks noGrp="1"/>
          </p:cNvSpPr>
          <p:nvPr>
            <p:ph type="ftr" idx="46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87" name="PlaceHolder 2"/>
          <p:cNvSpPr>
            <a:spLocks noGrp="1"/>
          </p:cNvSpPr>
          <p:nvPr>
            <p:ph type="sldNum" idx="47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E7FF573E-CFB4-4ABA-8A07-AD2763202F98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dt" idx="48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roup 13"/>
          <p:cNvGrpSpPr/>
          <p:nvPr/>
        </p:nvGrpSpPr>
        <p:grpSpPr>
          <a:xfrm>
            <a:off x="0" y="0"/>
            <a:ext cx="2131200" cy="6857280"/>
            <a:chOff x="0" y="0"/>
            <a:chExt cx="2131200" cy="6857280"/>
          </a:xfrm>
        </p:grpSpPr>
        <p:sp>
          <p:nvSpPr>
            <p:cNvPr id="190" name="Freeform 6"/>
            <p:cNvSpPr/>
            <p:nvPr/>
          </p:nvSpPr>
          <p:spPr>
            <a:xfrm>
              <a:off x="0" y="0"/>
              <a:ext cx="1072440" cy="5290560"/>
            </a:xfrm>
            <a:custGeom>
              <a:avLst/>
              <a:gdLst>
                <a:gd name="textAreaLeft" fmla="*/ 0 w 1072440"/>
                <a:gd name="textAreaRight" fmla="*/ 1073160 w 1072440"/>
                <a:gd name="textAreaTop" fmla="*/ 0 h 5290560"/>
                <a:gd name="textAreaBottom" fmla="*/ 5291280 h 5290560"/>
              </a:gdLst>
              <a:ahLst/>
              <a:cxnLst/>
              <a:rect l="textAreaLeft" t="textAreaTop" r="textAreaRight" b="textAreaBottom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1" name="Freeform 7"/>
            <p:cNvSpPr/>
            <p:nvPr/>
          </p:nvSpPr>
          <p:spPr>
            <a:xfrm>
              <a:off x="0" y="0"/>
              <a:ext cx="758160" cy="4623840"/>
            </a:xfrm>
            <a:custGeom>
              <a:avLst/>
              <a:gdLst>
                <a:gd name="textAreaLeft" fmla="*/ 0 w 758160"/>
                <a:gd name="textAreaRight" fmla="*/ 758880 w 758160"/>
                <a:gd name="textAreaTop" fmla="*/ 0 h 4623840"/>
                <a:gd name="textAreaBottom" fmla="*/ 4624560 h 4623840"/>
              </a:gdLst>
              <a:ahLst/>
              <a:cxnLst/>
              <a:rect l="textAreaLeft" t="textAreaTop" r="textAreaRight" b="textAreaBottom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Freeform 8"/>
            <p:cNvSpPr/>
            <p:nvPr/>
          </p:nvSpPr>
          <p:spPr>
            <a:xfrm>
              <a:off x="0" y="5662440"/>
              <a:ext cx="905760" cy="1194840"/>
            </a:xfrm>
            <a:custGeom>
              <a:avLst/>
              <a:gdLst>
                <a:gd name="textAreaLeft" fmla="*/ 0 w 905760"/>
                <a:gd name="textAreaRight" fmla="*/ 906480 w 905760"/>
                <a:gd name="textAreaTop" fmla="*/ 0 h 1194840"/>
                <a:gd name="textAreaBottom" fmla="*/ 1195560 h 1194840"/>
              </a:gdLst>
              <a:ahLst/>
              <a:cxnLst/>
              <a:rect l="textAreaLeft" t="textAreaTop" r="textAreaRight" b="textAreaBottom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Freeform 9"/>
            <p:cNvSpPr/>
            <p:nvPr/>
          </p:nvSpPr>
          <p:spPr>
            <a:xfrm>
              <a:off x="0" y="5295960"/>
              <a:ext cx="1486800" cy="1561320"/>
            </a:xfrm>
            <a:custGeom>
              <a:avLst/>
              <a:gdLst>
                <a:gd name="textAreaLeft" fmla="*/ 0 w 1486800"/>
                <a:gd name="textAreaRight" fmla="*/ 1487520 w 1486800"/>
                <a:gd name="textAreaTop" fmla="*/ 0 h 1561320"/>
                <a:gd name="textAreaBottom" fmla="*/ 1562040 h 1561320"/>
              </a:gdLst>
              <a:ahLst/>
              <a:cxnLst/>
              <a:rect l="textAreaLeft" t="textAreaTop" r="textAreaRight" b="textAreaBottom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Freeform 10"/>
            <p:cNvSpPr/>
            <p:nvPr/>
          </p:nvSpPr>
          <p:spPr>
            <a:xfrm>
              <a:off x="0" y="5257800"/>
              <a:ext cx="2131200" cy="1599480"/>
            </a:xfrm>
            <a:custGeom>
              <a:avLst/>
              <a:gdLst>
                <a:gd name="textAreaLeft" fmla="*/ 0 w 2131200"/>
                <a:gd name="textAreaRight" fmla="*/ 2131920 w 2131200"/>
                <a:gd name="textAreaTop" fmla="*/ 0 h 1599480"/>
                <a:gd name="textAreaBottom" fmla="*/ 1600200 h 1599480"/>
              </a:gdLst>
              <a:ahLst/>
              <a:cxnLst/>
              <a:rect l="textAreaLeft" t="textAreaTop" r="textAreaRight" b="textAreaBottom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5" name="Freeform 11"/>
            <p:cNvSpPr/>
            <p:nvPr/>
          </p:nvSpPr>
          <p:spPr>
            <a:xfrm>
              <a:off x="0" y="5357880"/>
              <a:ext cx="1377360" cy="1499400"/>
            </a:xfrm>
            <a:custGeom>
              <a:avLst/>
              <a:gdLst>
                <a:gd name="textAreaLeft" fmla="*/ 0 w 1377360"/>
                <a:gd name="textAreaRight" fmla="*/ 1378080 w 1377360"/>
                <a:gd name="textAreaTop" fmla="*/ 0 h 1499400"/>
                <a:gd name="textAreaBottom" fmla="*/ 1500120 h 1499400"/>
              </a:gdLst>
              <a:ahLst/>
              <a:cxnLst/>
              <a:rect l="textAreaLeft" t="textAreaTop" r="textAreaRight" b="textAreaBottom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6" name="PlaceHolder 1"/>
          <p:cNvSpPr>
            <a:spLocks noGrp="1"/>
          </p:cNvSpPr>
          <p:nvPr>
            <p:ph type="ftr" idx="49"/>
          </p:nvPr>
        </p:nvSpPr>
        <p:spPr>
          <a:xfrm>
            <a:off x="1986840" y="6116040"/>
            <a:ext cx="53139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97" name="PlaceHolder 2"/>
          <p:cNvSpPr>
            <a:spLocks noGrp="1"/>
          </p:cNvSpPr>
          <p:nvPr>
            <p:ph type="sldNum" idx="50"/>
          </p:nvPr>
        </p:nvSpPr>
        <p:spPr>
          <a:xfrm>
            <a:off x="8273160" y="6116040"/>
            <a:ext cx="4129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strike="noStrike" spc="-1">
                <a:solidFill>
                  <a:schemeClr val="dk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91A608E5-90B5-4F63-82CB-32973809B363}" type="slidenum">
              <a:rPr lang="en-US" sz="1000" b="0" strike="noStrike" spc="-1">
                <a:solidFill>
                  <a:schemeClr val="dk1"/>
                </a:solidFill>
                <a:latin typeface="Corbel"/>
              </a:rPr>
              <a:t>‹#›</a:t>
            </a:fld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dt" idx="51"/>
          </p:nvPr>
        </p:nvSpPr>
        <p:spPr>
          <a:xfrm>
            <a:off x="7358760" y="6116040"/>
            <a:ext cx="8568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4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4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0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0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0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0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0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10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0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10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10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10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10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10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10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10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10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10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10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10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10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10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10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10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10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10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10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10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10.xml" 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10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 /><Relationship Id="rId1" Type="http://schemas.openxmlformats.org/officeDocument/2006/relationships/slideLayout" Target="../slideLayouts/slideLayout10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 /><Relationship Id="rId1" Type="http://schemas.openxmlformats.org/officeDocument/2006/relationships/slideLayout" Target="../slideLayouts/slideLayout10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 /><Relationship Id="rId1" Type="http://schemas.openxmlformats.org/officeDocument/2006/relationships/slideLayout" Target="../slideLayouts/slideLayout10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 /><Relationship Id="rId1" Type="http://schemas.openxmlformats.org/officeDocument/2006/relationships/slideLayout" Target="../slideLayouts/slideLayout10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10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10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10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 /><Relationship Id="rId1" Type="http://schemas.openxmlformats.org/officeDocument/2006/relationships/slideLayout" Target="../slideLayouts/slideLayout10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 /><Relationship Id="rId1" Type="http://schemas.openxmlformats.org/officeDocument/2006/relationships/slideLayout" Target="../slideLayouts/slideLayout10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 /><Relationship Id="rId1" Type="http://schemas.openxmlformats.org/officeDocument/2006/relationships/slideLayout" Target="../slideLayouts/slideLayout10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 /><Relationship Id="rId1" Type="http://schemas.openxmlformats.org/officeDocument/2006/relationships/slideLayout" Target="../slideLayouts/slideLayout10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 /><Relationship Id="rId1" Type="http://schemas.openxmlformats.org/officeDocument/2006/relationships/slideLayout" Target="../slideLayouts/slideLayout10.xml" 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4.xm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228880" cy="129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br>
              <a:rPr sz="3200"/>
            </a:br>
            <a:r>
              <a:rPr lang="en-US" sz="3200" b="1" strike="noStrike" spc="-1">
                <a:solidFill>
                  <a:schemeClr val="accent3">
                    <a:lumMod val="75000"/>
                  </a:schemeClr>
                </a:solidFill>
                <a:latin typeface="Corbel"/>
              </a:rPr>
              <a:t>Hoarding Advertising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6" name="Picture 2"/>
          <p:cNvPicPr/>
          <p:nvPr/>
        </p:nvPicPr>
        <p:blipFill>
          <a:blip r:embed="rId3"/>
          <a:srcRect l="4348" t="8692" b="4346"/>
          <a:stretch/>
        </p:blipFill>
        <p:spPr>
          <a:xfrm>
            <a:off x="996480" y="1448640"/>
            <a:ext cx="6784920" cy="30837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2781360"/>
            <a:ext cx="8228880" cy="129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sv-SE" sz="3600" b="1" strike="noStrike" spc="-1" dirty="0">
                <a:solidFill>
                  <a:schemeClr val="dk2"/>
                </a:solidFill>
                <a:latin typeface="Corbel"/>
              </a:rPr>
              <a:t>Available Hoardings</a:t>
            </a:r>
            <a:r>
              <a:rPr lang="en-US" sz="3600" b="1" strike="noStrike" spc="-1" dirty="0">
                <a:solidFill>
                  <a:schemeClr val="dk2"/>
                </a:solidFill>
                <a:latin typeface="Corbel"/>
              </a:rPr>
              <a:t> Proposal</a:t>
            </a:r>
            <a:endParaRPr lang="en-US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8" name="Picture 2"/>
          <p:cNvPicPr/>
          <p:nvPr/>
        </p:nvPicPr>
        <p:blipFill>
          <a:blip r:embed="rId2"/>
          <a:stretch/>
        </p:blipFill>
        <p:spPr>
          <a:xfrm>
            <a:off x="2895480" y="1219320"/>
            <a:ext cx="3123360" cy="156132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685800" y="380880"/>
            <a:ext cx="8457480" cy="159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Magarapatta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 IT Park Road At Blue Stone &amp; P N G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Jewellers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 30x30 Front Lit FCG Hadapsar To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Amanora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 Mall &amp;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Kharadi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0" name="Picture 2"/>
          <p:cNvPicPr/>
          <p:nvPr/>
        </p:nvPicPr>
        <p:blipFill>
          <a:blip r:embed="rId2"/>
          <a:stretch/>
        </p:blipFill>
        <p:spPr>
          <a:xfrm>
            <a:off x="1660223" y="1980360"/>
            <a:ext cx="5823554" cy="4078579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8457480" cy="1416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Size: 40×30 (Ft) , Opposite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Vitthal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HP Petrol Pump Traffic from Powerhouse to Hadapsar,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Bhekrai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Nagar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Phursungi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.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2" name="Picture 2"/>
          <p:cNvPicPr/>
          <p:nvPr/>
        </p:nvPicPr>
        <p:blipFill>
          <a:blip r:embed="rId2"/>
          <a:stretch/>
        </p:blipFill>
        <p:spPr>
          <a:xfrm>
            <a:off x="1676637" y="2272431"/>
            <a:ext cx="5790725" cy="3899769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8457480" cy="1416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Size:30×15 near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Mohamadwadi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junction, Traffic from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Corianthans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to Hadapsar and Shriram Chowk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Kalepadel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.</a:t>
            </a:r>
            <a:br>
              <a:rPr sz="1600" dirty="0"/>
            </a:b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4" name="Picture 2"/>
          <p:cNvPicPr/>
          <p:nvPr/>
        </p:nvPicPr>
        <p:blipFill>
          <a:blip r:embed="rId2"/>
          <a:stretch/>
        </p:blipFill>
        <p:spPr>
          <a:xfrm>
            <a:off x="1472531" y="2102760"/>
            <a:ext cx="6198937" cy="4069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0" y="685800"/>
            <a:ext cx="9143280" cy="137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Hadapsar road near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Ranka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Jewellers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facing Magarpatta to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Fatimanagar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.</a:t>
            </a:r>
            <a:br>
              <a:rPr sz="1600" dirty="0"/>
            </a:b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Size 30x30 (Lit)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6" name="Picture 2"/>
          <p:cNvPicPr/>
          <p:nvPr/>
        </p:nvPicPr>
        <p:blipFill>
          <a:blip r:embed="rId2"/>
          <a:stretch/>
        </p:blipFill>
        <p:spPr>
          <a:xfrm>
            <a:off x="1763626" y="2186640"/>
            <a:ext cx="5616748" cy="3985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8457480" cy="1416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Size:20×20 Opposite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Vitthal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HP Petrol Pump,(Traffic from IBM to Powerhouse) Pune-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Saswad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Road,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Bhekrai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Nagar,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Phursungi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.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8" name="Picture 2"/>
          <p:cNvPicPr/>
          <p:nvPr/>
        </p:nvPicPr>
        <p:blipFill>
          <a:blip r:embed="rId3"/>
          <a:stretch/>
        </p:blipFill>
        <p:spPr>
          <a:xfrm>
            <a:off x="1581258" y="2332967"/>
            <a:ext cx="5981483" cy="3941224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762120" y="685800"/>
            <a:ext cx="8381160" cy="137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Wanorie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Kedari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Nagar Junction outside Secret heart town &amp;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Aprilla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Showroom to Nibm Cloud9. Size 30x25 (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N.lit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)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0" name="Picture 2"/>
          <p:cNvPicPr/>
          <p:nvPr/>
        </p:nvPicPr>
        <p:blipFill>
          <a:blip r:embed="rId2"/>
          <a:stretch/>
        </p:blipFill>
        <p:spPr>
          <a:xfrm>
            <a:off x="1601937" y="2333685"/>
            <a:ext cx="5940125" cy="4010843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0" y="685800"/>
            <a:ext cx="9143280" cy="144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Wanorie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Savidhan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Chowk facing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Fatimanagar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to Nibm Cloud9. Size 30x30 (Lit).</a:t>
            </a:r>
            <a:br>
              <a:rPr sz="1600" dirty="0"/>
            </a:b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2" name="Picture 2"/>
          <p:cNvPicPr/>
          <p:nvPr/>
        </p:nvPicPr>
        <p:blipFill>
          <a:blip r:embed="rId2"/>
          <a:stretch/>
        </p:blipFill>
        <p:spPr>
          <a:xfrm>
            <a:off x="1812503" y="2133000"/>
            <a:ext cx="5518274" cy="3873018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0" y="685800"/>
            <a:ext cx="9143280" cy="129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Nibm Cloud9 near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Dorabjee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 Mall facing Nibm to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Undri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. Size 20x20 (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N.lit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)</a:t>
            </a:r>
            <a:br>
              <a:rPr sz="1600" dirty="0"/>
            </a:b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4" name="Picture 2"/>
          <p:cNvPicPr/>
          <p:nvPr/>
        </p:nvPicPr>
        <p:blipFill>
          <a:blip r:embed="rId2"/>
          <a:stretch/>
        </p:blipFill>
        <p:spPr>
          <a:xfrm>
            <a:off x="1735130" y="1980360"/>
            <a:ext cx="5673019" cy="4378237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8457480" cy="1416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Savidhan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 Chowk near Much more Mall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kedari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 petrol pump to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Salunki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vihar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/ Nibm. Size 30x30 (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</a:rPr>
              <a:t>N.lit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) Available from 1st July.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2"/>
          <a:stretch/>
        </p:blipFill>
        <p:spPr>
          <a:xfrm>
            <a:off x="2028794" y="2260495"/>
            <a:ext cx="5771492" cy="4154372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80880" y="685800"/>
            <a:ext cx="8762400" cy="137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Size 20×20 Opposite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Rajashri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Shahu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Bank, before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Undri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Chowk (150 meters) Traffic from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Handewadi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To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Undri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. (Back to Back</a:t>
            </a:r>
            <a:r>
              <a:rPr lang="en-US" sz="1600" b="1" spc="-1" dirty="0">
                <a:solidFill>
                  <a:schemeClr val="dk1"/>
                </a:solidFill>
                <a:ea typeface="Noto Sans CJK SC"/>
              </a:rPr>
              <a:t>)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8" name="Picture 2"/>
          <p:cNvPicPr/>
          <p:nvPr/>
        </p:nvPicPr>
        <p:blipFill>
          <a:blip r:embed="rId2"/>
          <a:stretch/>
        </p:blipFill>
        <p:spPr>
          <a:xfrm>
            <a:off x="1108800" y="2614680"/>
            <a:ext cx="3462480" cy="3740040"/>
          </a:xfrm>
          <a:prstGeom prst="rect">
            <a:avLst/>
          </a:prstGeom>
          <a:ln w="0">
            <a:noFill/>
          </a:ln>
        </p:spPr>
      </p:pic>
      <p:pic>
        <p:nvPicPr>
          <p:cNvPr id="229" name="Picture 2"/>
          <p:cNvPicPr/>
          <p:nvPr/>
        </p:nvPicPr>
        <p:blipFill>
          <a:blip r:embed="rId3"/>
          <a:stretch/>
        </p:blipFill>
        <p:spPr>
          <a:xfrm>
            <a:off x="4915080" y="2614680"/>
            <a:ext cx="3462480" cy="3727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0" y="685800"/>
            <a:ext cx="9143280" cy="144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Dhankawadi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Flyover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Opp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Alora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 Palace facing City pride to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Katraj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. Size 30x20 (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"/>
                <a:ea typeface="Noto Sans CJK SC"/>
              </a:rPr>
              <a:t>N.lit</a:t>
            </a:r>
            <a:r>
              <a:rPr lang="en-US" sz="1600" b="1" strike="noStrike" spc="-1" dirty="0">
                <a:solidFill>
                  <a:schemeClr val="dk1"/>
                </a:solidFill>
                <a:latin typeface="Corbel"/>
                <a:ea typeface="Noto Sans CJK SC"/>
              </a:rPr>
              <a:t>)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1" name="Picture 2"/>
          <p:cNvPicPr/>
          <p:nvPr/>
        </p:nvPicPr>
        <p:blipFill>
          <a:blip r:embed="rId2"/>
          <a:stretch/>
        </p:blipFill>
        <p:spPr>
          <a:xfrm>
            <a:off x="1833514" y="2133000"/>
            <a:ext cx="5476251" cy="4039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13338" y="609600"/>
            <a:ext cx="8630662" cy="142641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>
                <a:solidFill>
                  <a:schemeClr val="dk1"/>
                </a:solidFill>
                <a:ea typeface="Noto Sans CJK SC"/>
              </a:rPr>
              <a:t>Nibm Orchard Palace </a:t>
            </a:r>
            <a:r>
              <a:rPr lang="en-US" sz="1600" b="1" spc="-1" dirty="0" err="1">
                <a:solidFill>
                  <a:schemeClr val="dk1"/>
                </a:solidFill>
                <a:ea typeface="Noto Sans CJK SC"/>
              </a:rPr>
              <a:t>opp</a:t>
            </a:r>
            <a:r>
              <a:rPr lang="en-US" sz="1600" b="1" spc="-1" dirty="0">
                <a:solidFill>
                  <a:schemeClr val="dk1"/>
                </a:solidFill>
                <a:ea typeface="Noto Sans CJK SC"/>
              </a:rPr>
              <a:t> </a:t>
            </a:r>
            <a:r>
              <a:rPr lang="en-US" sz="1600" b="1" spc="-1" dirty="0" err="1">
                <a:solidFill>
                  <a:schemeClr val="dk1"/>
                </a:solidFill>
                <a:ea typeface="Noto Sans CJK SC"/>
              </a:rPr>
              <a:t>Zudio</a:t>
            </a:r>
            <a:r>
              <a:rPr lang="en-US" sz="1600" b="1" spc="-1" dirty="0">
                <a:solidFill>
                  <a:schemeClr val="dk1"/>
                </a:solidFill>
                <a:ea typeface="Noto Sans CJK SC"/>
              </a:rPr>
              <a:t> Mall facing </a:t>
            </a:r>
            <a:r>
              <a:rPr lang="en-US" sz="1600" b="1" spc="-1" dirty="0" err="1">
                <a:solidFill>
                  <a:schemeClr val="dk1"/>
                </a:solidFill>
                <a:ea typeface="Noto Sans CJK SC"/>
              </a:rPr>
              <a:t>Corianthan</a:t>
            </a:r>
            <a:r>
              <a:rPr lang="en-US" sz="1600" b="1" spc="-1" dirty="0">
                <a:solidFill>
                  <a:schemeClr val="dk1"/>
                </a:solidFill>
                <a:ea typeface="Noto Sans CJK SC"/>
              </a:rPr>
              <a:t> club to Nibm. Size 40x30 (Lit) Immediate Available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1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1986" y="2133000"/>
            <a:ext cx="6414377" cy="4212382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256967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609480" y="685800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 (Headings)"/>
              </a:rPr>
              <a:t>Solapur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 (Headings)"/>
              </a:rPr>
              <a:t>RoadLoni</a:t>
            </a:r>
            <a:r>
              <a:rPr lang="en-US" sz="1600" b="1" strike="noStrike" spc="-1" dirty="0">
                <a:solidFill>
                  <a:schemeClr val="dk1"/>
                </a:solidFill>
                <a:latin typeface="Corbel (Headings)"/>
              </a:rPr>
              <a:t>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 (Headings)"/>
              </a:rPr>
              <a:t>Kalbhor</a:t>
            </a:r>
            <a:r>
              <a:rPr lang="en-US" sz="1600" b="1" strike="noStrike" spc="-1" dirty="0">
                <a:solidFill>
                  <a:schemeClr val="dk1"/>
                </a:solidFill>
                <a:latin typeface="Corbel (Headings)"/>
              </a:rPr>
              <a:t> Corner Near (MIT) College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 (Headings)"/>
              </a:rPr>
              <a:t>fcg</a:t>
            </a:r>
            <a:r>
              <a:rPr lang="en-US" sz="1600" b="1" strike="noStrike" spc="-1" dirty="0">
                <a:solidFill>
                  <a:schemeClr val="dk1"/>
                </a:solidFill>
                <a:latin typeface="Corbel (Headings)"/>
              </a:rPr>
              <a:t>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 (Headings)"/>
              </a:rPr>
              <a:t>Uruli</a:t>
            </a:r>
            <a:r>
              <a:rPr lang="en-US" sz="1600" b="1" strike="noStrike" spc="-1" dirty="0">
                <a:solidFill>
                  <a:schemeClr val="dk1"/>
                </a:solidFill>
                <a:latin typeface="Corbel (Headings)"/>
              </a:rPr>
              <a:t> Kanchana Size- 40x40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 (Headings)"/>
              </a:rPr>
              <a:t>nonlit</a:t>
            </a:r>
            <a:endParaRPr lang="en-US" sz="1600" b="0" strike="noStrike" spc="-1" dirty="0">
              <a:solidFill>
                <a:srgbClr val="000000"/>
              </a:solidFill>
              <a:latin typeface="Corbel (Headings)"/>
            </a:endParaRPr>
          </a:p>
        </p:txBody>
      </p:sp>
      <p:pic>
        <p:nvPicPr>
          <p:cNvPr id="244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18695" r="4700" b="4399"/>
          <a:stretch/>
        </p:blipFill>
        <p:spPr>
          <a:xfrm>
            <a:off x="1163722" y="2208960"/>
            <a:ext cx="6816556" cy="4150276"/>
          </a:xfrm>
          <a:prstGeom prst="rect">
            <a:avLst/>
          </a:prstGeom>
          <a:ln w="0"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DF39C4-06E3-43A9-9FC0-FEC5D4448068}"/>
              </a:ext>
            </a:extLst>
          </p:cNvPr>
          <p:cNvSpPr/>
          <p:nvPr/>
        </p:nvSpPr>
        <p:spPr>
          <a:xfrm>
            <a:off x="2743200" y="2327565"/>
            <a:ext cx="2424545" cy="21058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609480" y="685800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 (Headings)"/>
              </a:rPr>
              <a:t>Solapur Road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 (Headings)"/>
              </a:rPr>
              <a:t>Loni</a:t>
            </a:r>
            <a:r>
              <a:rPr lang="en-US" sz="1600" b="1" strike="noStrike" spc="-1" dirty="0">
                <a:solidFill>
                  <a:schemeClr val="dk1"/>
                </a:solidFill>
                <a:latin typeface="Corbel (Headings)"/>
              </a:rPr>
              <a:t>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 (Headings)"/>
              </a:rPr>
              <a:t>Kalbhor</a:t>
            </a:r>
            <a:r>
              <a:rPr lang="en-US" sz="1600" b="1" strike="noStrike" spc="-1" dirty="0">
                <a:solidFill>
                  <a:schemeClr val="dk1"/>
                </a:solidFill>
                <a:latin typeface="Corbel (Headings)"/>
              </a:rPr>
              <a:t> </a:t>
            </a:r>
            <a:r>
              <a:rPr lang="en-US" sz="1600" b="1" strike="noStrike" spc="-1" dirty="0" err="1">
                <a:solidFill>
                  <a:schemeClr val="dk1"/>
                </a:solidFill>
                <a:latin typeface="Corbel (Headings)"/>
              </a:rPr>
              <a:t>Opp</a:t>
            </a:r>
            <a:r>
              <a:rPr lang="en-US" sz="1600" b="1" strike="noStrike" spc="-1" dirty="0">
                <a:solidFill>
                  <a:schemeClr val="dk1"/>
                </a:solidFill>
                <a:latin typeface="Corbel (Headings)"/>
              </a:rPr>
              <a:t> MIT College incoming Hadapsar Size:-40x42 lit </a:t>
            </a:r>
          </a:p>
        </p:txBody>
      </p:sp>
      <p:pic>
        <p:nvPicPr>
          <p:cNvPr id="244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8" t="16787" r="5372" b="5358"/>
          <a:stretch/>
        </p:blipFill>
        <p:spPr>
          <a:xfrm>
            <a:off x="1267691" y="2208960"/>
            <a:ext cx="6608618" cy="39632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504421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609480" y="685800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 (Headings)"/>
              </a:rPr>
              <a:t>NIBM KONDHWA TO UNDRI OPP CLOVER MALL NR GOLD GYM TRAFFIC TOWARDS UNDRI AND CORIANTHIANS CLUB  RHS</a:t>
            </a:r>
            <a:br>
              <a:rPr sz="1600" dirty="0">
                <a:latin typeface="Corbel (Headings)"/>
              </a:rPr>
            </a:br>
            <a:r>
              <a:rPr lang="en-US" sz="1600" b="1" strike="noStrike" spc="-1" dirty="0">
                <a:solidFill>
                  <a:schemeClr val="dk1"/>
                </a:solidFill>
                <a:latin typeface="Corbel (Headings)"/>
              </a:rPr>
              <a:t>SIZE : 30’ X 30’  FRONT LIT    AVAILABLE :- Immediate</a:t>
            </a:r>
            <a:endParaRPr lang="en-US" sz="1600" b="0" strike="noStrike" spc="-1" dirty="0">
              <a:solidFill>
                <a:srgbClr val="000000"/>
              </a:solidFill>
              <a:latin typeface="Corbel (Headings)"/>
            </a:endParaRPr>
          </a:p>
        </p:txBody>
      </p:sp>
      <p:pic>
        <p:nvPicPr>
          <p:cNvPr id="244" name="Picture 2"/>
          <p:cNvPicPr/>
          <p:nvPr/>
        </p:nvPicPr>
        <p:blipFill>
          <a:blip r:embed="rId2"/>
          <a:stretch/>
        </p:blipFill>
        <p:spPr>
          <a:xfrm>
            <a:off x="1725732" y="2208960"/>
            <a:ext cx="6301295" cy="4004772"/>
          </a:xfrm>
          <a:prstGeom prst="rect">
            <a:avLst/>
          </a:prstGeom>
          <a:ln w="0"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DF39C4-06E3-43A9-9FC0-FEC5D4448068}"/>
              </a:ext>
            </a:extLst>
          </p:cNvPr>
          <p:cNvSpPr/>
          <p:nvPr/>
        </p:nvSpPr>
        <p:spPr>
          <a:xfrm>
            <a:off x="4225937" y="2978727"/>
            <a:ext cx="914100" cy="7533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9273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609480" y="685800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NIBM KONDHWA TO UNDRI OPP CLOVER MALL NR GOLD GYM TRAFFIC TOWARDS UNDRI AND CORIANTHIANS CLUB  LHS</a:t>
            </a:r>
            <a:br>
              <a:rPr sz="1600" dirty="0"/>
            </a:b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SIZE : 30’ X 30’  FRONT LIT    AVAILABLE :- 30/10/2024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6" name="Picture 3"/>
          <p:cNvPicPr/>
          <p:nvPr/>
        </p:nvPicPr>
        <p:blipFill>
          <a:blip r:embed="rId2"/>
          <a:stretch/>
        </p:blipFill>
        <p:spPr>
          <a:xfrm>
            <a:off x="2264192" y="2412720"/>
            <a:ext cx="5233888" cy="3759480"/>
          </a:xfrm>
          <a:prstGeom prst="rect">
            <a:avLst/>
          </a:prstGeom>
          <a:ln w="0"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0B66A0-2922-4FD0-ABB8-7E1836AE87BE}"/>
              </a:ext>
            </a:extLst>
          </p:cNvPr>
          <p:cNvSpPr/>
          <p:nvPr/>
        </p:nvSpPr>
        <p:spPr>
          <a:xfrm>
            <a:off x="4114800" y="3020291"/>
            <a:ext cx="900545" cy="8589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609480" y="685800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NIBM KONDHWA TO UNDRI OPP CLOVER MALL NR GOLD GYM TRAFFIC TOWARDS UNDRI AND CORIANTHIANS CLUB </a:t>
            </a:r>
            <a:br>
              <a:rPr sz="1600" dirty="0"/>
            </a:b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SIZE : 40’ X 20’  FRONT LIT    AVAILABLE :- Immediate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8" name="Picture 4"/>
          <p:cNvPicPr/>
          <p:nvPr/>
        </p:nvPicPr>
        <p:blipFill>
          <a:blip r:embed="rId2"/>
          <a:srcRect t="9206"/>
          <a:stretch/>
        </p:blipFill>
        <p:spPr>
          <a:xfrm>
            <a:off x="2343842" y="2208960"/>
            <a:ext cx="5065075" cy="3699804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609480" y="685800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NIBM KONDHWA TO UNDRI OPP CLOVER MALL NR GOLD GYM TRAFFIC TOWARDS UNDRI AND CORIANTHIANS CLUB</a:t>
            </a:r>
            <a:br>
              <a:rPr lang="en-US" sz="1600" dirty="0"/>
            </a:b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SIZE : 30’ X 30’  FRONT LIT    AVAILABLE :- IMMEDIATE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0" name="Picture 5"/>
          <p:cNvPicPr/>
          <p:nvPr/>
        </p:nvPicPr>
        <p:blipFill rotWithShape="1">
          <a:blip r:embed="rId2"/>
          <a:srcRect t="12128"/>
          <a:stretch/>
        </p:blipFill>
        <p:spPr>
          <a:xfrm>
            <a:off x="1775824" y="2391507"/>
            <a:ext cx="5592351" cy="3615397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609480" y="685800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VISHRANTWADI MAIN CHOWK  FACING YERWADA TOWARDS DHANORI AND AIRPORT SIZE : 40’ X 20’    FRONT LIT</a:t>
            </a:r>
            <a:br>
              <a:rPr sz="1600" dirty="0"/>
            </a:b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AVAILABLE :  IMMEDIATE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2" name="Picture 6"/>
          <p:cNvPicPr/>
          <p:nvPr/>
        </p:nvPicPr>
        <p:blipFill>
          <a:blip r:embed="rId2"/>
          <a:srcRect t="5717"/>
          <a:stretch/>
        </p:blipFill>
        <p:spPr>
          <a:xfrm>
            <a:off x="1279012" y="2208960"/>
            <a:ext cx="6382552" cy="4274967"/>
          </a:xfrm>
          <a:prstGeom prst="rect">
            <a:avLst/>
          </a:prstGeom>
          <a:ln w="0"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752FACA-5B05-4C46-A344-E374E3AF5180}"/>
              </a:ext>
            </a:extLst>
          </p:cNvPr>
          <p:cNvSpPr/>
          <p:nvPr/>
        </p:nvSpPr>
        <p:spPr>
          <a:xfrm>
            <a:off x="4308493" y="3068782"/>
            <a:ext cx="1219471" cy="6633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609480" y="685800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VISHRANTWADI OPP BIG BAZAAR  FACING YERWADA TOWARDS DHANORI AND AIRPORT SIZE : 40’ X 20’ NON LIT</a:t>
            </a:r>
            <a:br>
              <a:rPr sz="1600" dirty="0"/>
            </a:br>
            <a:r>
              <a:rPr lang="en-US" sz="1600" b="1" strike="noStrike" spc="-1" dirty="0">
                <a:solidFill>
                  <a:schemeClr val="dk1"/>
                </a:solidFill>
                <a:latin typeface="Corbel"/>
              </a:rPr>
              <a:t>AVAILABLE :- 30/10/2024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4" name="Picture 7"/>
          <p:cNvPicPr/>
          <p:nvPr/>
        </p:nvPicPr>
        <p:blipFill>
          <a:blip r:embed="rId2"/>
          <a:srcRect t="7903"/>
          <a:stretch/>
        </p:blipFill>
        <p:spPr>
          <a:xfrm>
            <a:off x="1751317" y="2208959"/>
            <a:ext cx="6505992" cy="4164131"/>
          </a:xfrm>
          <a:prstGeom prst="rect">
            <a:avLst/>
          </a:prstGeom>
          <a:ln w="0"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B244FA5-B435-4473-A678-039926ECD3CA}"/>
              </a:ext>
            </a:extLst>
          </p:cNvPr>
          <p:cNvSpPr/>
          <p:nvPr/>
        </p:nvSpPr>
        <p:spPr>
          <a:xfrm>
            <a:off x="5458270" y="2763983"/>
            <a:ext cx="1164082" cy="6650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665618" y="394855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dirty="0">
                <a:latin typeface="Cambria" panose="02040503050406030204" pitchFamily="18" charset="0"/>
              </a:rPr>
              <a:t>Senapati Bapat Road Nr. Hotel Marriott Facing Symbiosis &amp; Low College    Size : 40’ X 20’  (Front Lit) </a:t>
            </a:r>
            <a:br>
              <a:rPr lang="en-US" sz="1600" b="1" dirty="0">
                <a:latin typeface="Cambria" panose="02040503050406030204" pitchFamily="18" charset="0"/>
              </a:rPr>
            </a:br>
            <a:r>
              <a:rPr lang="en-US" sz="1600" b="1" dirty="0">
                <a:latin typeface="Cambria" panose="02040503050406030204" pitchFamily="18" charset="0"/>
              </a:rPr>
              <a:t>Available :- 30/10/2024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0" name="Picture 10"/>
          <p:cNvPicPr/>
          <p:nvPr/>
        </p:nvPicPr>
        <p:blipFill>
          <a:blip r:embed="rId2"/>
          <a:srcRect t="10753"/>
          <a:stretch/>
        </p:blipFill>
        <p:spPr>
          <a:xfrm>
            <a:off x="1174217" y="1918015"/>
            <a:ext cx="6795565" cy="4247258"/>
          </a:xfrm>
          <a:prstGeom prst="rect">
            <a:avLst/>
          </a:prstGeom>
          <a:ln w="0"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8CC8B0-09A4-43FC-9397-D489E261637D}"/>
              </a:ext>
            </a:extLst>
          </p:cNvPr>
          <p:cNvSpPr/>
          <p:nvPr/>
        </p:nvSpPr>
        <p:spPr>
          <a:xfrm>
            <a:off x="4114800" y="2279074"/>
            <a:ext cx="1593273" cy="8243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305973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>
                <a:solidFill>
                  <a:schemeClr val="dk1"/>
                </a:solidFill>
              </a:rPr>
              <a:t>Fatima Nagar Main Chowk Facing </a:t>
            </a:r>
            <a:r>
              <a:rPr lang="en-US" sz="1600" b="1" spc="-1" dirty="0" err="1">
                <a:solidFill>
                  <a:schemeClr val="dk1"/>
                </a:solidFill>
              </a:rPr>
              <a:t>Wanavadi</a:t>
            </a:r>
            <a:r>
              <a:rPr lang="en-US" sz="1600" b="1" spc="-1" dirty="0">
                <a:solidFill>
                  <a:schemeClr val="dk1"/>
                </a:solidFill>
              </a:rPr>
              <a:t> Traffic Towards Camp &amp; Hadapsar     Size : 40’ X 20’  (Front Lit)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:- 15/10/2024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2" name="Picture 11"/>
          <p:cNvPicPr/>
          <p:nvPr/>
        </p:nvPicPr>
        <p:blipFill>
          <a:blip r:embed="rId2"/>
          <a:srcRect t="5717"/>
          <a:stretch/>
        </p:blipFill>
        <p:spPr>
          <a:xfrm>
            <a:off x="870350" y="1829133"/>
            <a:ext cx="7403300" cy="4515396"/>
          </a:xfrm>
          <a:prstGeom prst="rect">
            <a:avLst/>
          </a:prstGeom>
          <a:ln w="0"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19A2BD-3768-4675-9734-A5A246FFE76A}"/>
              </a:ext>
            </a:extLst>
          </p:cNvPr>
          <p:cNvSpPr/>
          <p:nvPr/>
        </p:nvSpPr>
        <p:spPr>
          <a:xfrm>
            <a:off x="4018118" y="2466109"/>
            <a:ext cx="1717664" cy="8861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460717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>
                <a:solidFill>
                  <a:schemeClr val="dk1"/>
                </a:solidFill>
              </a:rPr>
              <a:t>Fatima Nagar Main Chowk Facing </a:t>
            </a:r>
            <a:r>
              <a:rPr lang="en-US" sz="1600" b="1" spc="-1" dirty="0" err="1">
                <a:solidFill>
                  <a:schemeClr val="dk1"/>
                </a:solidFill>
              </a:rPr>
              <a:t>Wanavadi</a:t>
            </a:r>
            <a:r>
              <a:rPr lang="en-US" sz="1600" b="1" spc="-1" dirty="0">
                <a:solidFill>
                  <a:schemeClr val="dk1"/>
                </a:solidFill>
              </a:rPr>
              <a:t> Traffic Towards Camp &amp; Hadapsar Size : 40’ X 20’  (Front Lit)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:- 30/10/2024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CFE0C-73C5-4AD8-8FB8-A868D222C2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001" y="1983877"/>
            <a:ext cx="6542568" cy="44162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4DB3A3-A09A-4AFC-B3DA-EE7BAF1B17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716" y="1983877"/>
            <a:ext cx="6542568" cy="44162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05D1915-85E0-4892-A1CC-323782FA5096}"/>
              </a:ext>
            </a:extLst>
          </p:cNvPr>
          <p:cNvSpPr/>
          <p:nvPr/>
        </p:nvSpPr>
        <p:spPr>
          <a:xfrm>
            <a:off x="3450080" y="3428999"/>
            <a:ext cx="1980901" cy="10044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3625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404446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 err="1">
                <a:solidFill>
                  <a:schemeClr val="dk1"/>
                </a:solidFill>
              </a:rPr>
              <a:t>Fatimanagar</a:t>
            </a:r>
            <a:r>
              <a:rPr lang="en-US" sz="1600" b="1" spc="-1" dirty="0">
                <a:solidFill>
                  <a:schemeClr val="dk1"/>
                </a:solidFill>
              </a:rPr>
              <a:t> To </a:t>
            </a:r>
            <a:r>
              <a:rPr lang="en-US" sz="1600" b="1" spc="-1" dirty="0" err="1">
                <a:solidFill>
                  <a:schemeClr val="dk1"/>
                </a:solidFill>
              </a:rPr>
              <a:t>Salunke</a:t>
            </a:r>
            <a:r>
              <a:rPr lang="en-US" sz="1600" b="1" spc="-1" dirty="0">
                <a:solidFill>
                  <a:schemeClr val="dk1"/>
                </a:solidFill>
              </a:rPr>
              <a:t> </a:t>
            </a:r>
            <a:r>
              <a:rPr lang="en-US" sz="1600" b="1" spc="-1" dirty="0" err="1">
                <a:solidFill>
                  <a:schemeClr val="dk1"/>
                </a:solidFill>
              </a:rPr>
              <a:t>Vihar</a:t>
            </a:r>
            <a:r>
              <a:rPr lang="en-US" sz="1600" b="1" spc="-1" dirty="0">
                <a:solidFill>
                  <a:schemeClr val="dk1"/>
                </a:solidFill>
              </a:rPr>
              <a:t> Road </a:t>
            </a:r>
            <a:r>
              <a:rPr lang="en-US" sz="1600" b="1" spc="-1" dirty="0" err="1">
                <a:solidFill>
                  <a:schemeClr val="dk1"/>
                </a:solidFill>
              </a:rPr>
              <a:t>Sanvidhan</a:t>
            </a:r>
            <a:r>
              <a:rPr lang="en-US" sz="1600" b="1" spc="-1" dirty="0">
                <a:solidFill>
                  <a:schemeClr val="dk1"/>
                </a:solidFill>
              </a:rPr>
              <a:t> Chowk Near Ruby Hall </a:t>
            </a:r>
            <a:r>
              <a:rPr lang="en-US" sz="1600" b="1" spc="-1" dirty="0" err="1">
                <a:solidFill>
                  <a:schemeClr val="dk1"/>
                </a:solidFill>
              </a:rPr>
              <a:t>Wanavadi</a:t>
            </a:r>
            <a:r>
              <a:rPr lang="en-US" sz="1600" b="1" spc="-1" dirty="0">
                <a:solidFill>
                  <a:schemeClr val="dk1"/>
                </a:solidFill>
              </a:rPr>
              <a:t>   Size : 45’ X 20’  (Front Lit)  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:- 05/10/2024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3AEE83-7019-42FA-BF7E-F42A158202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369" y="1895954"/>
            <a:ext cx="6631261" cy="446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67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449502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>
                <a:solidFill>
                  <a:schemeClr val="dk1"/>
                </a:solidFill>
              </a:rPr>
              <a:t>Magarpatta </a:t>
            </a:r>
            <a:r>
              <a:rPr lang="en-US" sz="1600" b="1" spc="-1" dirty="0" err="1">
                <a:solidFill>
                  <a:schemeClr val="dk1"/>
                </a:solidFill>
              </a:rPr>
              <a:t>Opp</a:t>
            </a:r>
            <a:r>
              <a:rPr lang="en-US" sz="1600" b="1" spc="-1" dirty="0">
                <a:solidFill>
                  <a:schemeClr val="dk1"/>
                </a:solidFill>
              </a:rPr>
              <a:t> Nobel Hospital, Facing Season Mall, ( Traffic Towards Hadapsar )  Size : 25’ X 25’ (Front Lit)  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:- 30/10/2024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40F00F-8C0D-46F4-A9F7-EAF1D665C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746" y="1972662"/>
            <a:ext cx="6089268" cy="41148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E085ED4-FD4B-4E81-9A96-6F5FE2723777}"/>
              </a:ext>
            </a:extLst>
          </p:cNvPr>
          <p:cNvSpPr/>
          <p:nvPr/>
        </p:nvSpPr>
        <p:spPr>
          <a:xfrm>
            <a:off x="3976553" y="2937161"/>
            <a:ext cx="1108064" cy="7758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0252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460384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>
                <a:solidFill>
                  <a:schemeClr val="dk1"/>
                </a:solidFill>
              </a:rPr>
              <a:t>Magarpatta </a:t>
            </a:r>
            <a:r>
              <a:rPr lang="en-US" sz="1600" b="1" spc="-1" dirty="0" err="1">
                <a:solidFill>
                  <a:schemeClr val="dk1"/>
                </a:solidFill>
              </a:rPr>
              <a:t>Opp</a:t>
            </a:r>
            <a:r>
              <a:rPr lang="en-US" sz="1600" b="1" spc="-1" dirty="0">
                <a:solidFill>
                  <a:schemeClr val="dk1"/>
                </a:solidFill>
              </a:rPr>
              <a:t> Nobel Hospital, Facing Hadapsar, (Traffic Towards Season Mall)  Size : 50’ X 20’ (Front Lit)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:- 22/10/2024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D41CB3-CC68-4509-8E01-01B6CDB6D1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907" y="1983544"/>
            <a:ext cx="6596185" cy="4452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4182266-2166-4E14-A942-CB1997BBCC76}"/>
              </a:ext>
            </a:extLst>
          </p:cNvPr>
          <p:cNvSpPr/>
          <p:nvPr/>
        </p:nvSpPr>
        <p:spPr>
          <a:xfrm>
            <a:off x="4018118" y="3020291"/>
            <a:ext cx="1717964" cy="5957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1152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334108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>
                <a:solidFill>
                  <a:schemeClr val="dk1"/>
                </a:solidFill>
              </a:rPr>
              <a:t>Hadapsar Near Vaibhav Theater Facing Magarpatta (Traffic Towards </a:t>
            </a:r>
            <a:r>
              <a:rPr lang="en-US" sz="1600" b="1" spc="-1" dirty="0" err="1">
                <a:solidFill>
                  <a:schemeClr val="dk1"/>
                </a:solidFill>
              </a:rPr>
              <a:t>Loni</a:t>
            </a:r>
            <a:r>
              <a:rPr lang="en-US" sz="1600" b="1" spc="-1" dirty="0">
                <a:solidFill>
                  <a:schemeClr val="dk1"/>
                </a:solidFill>
              </a:rPr>
              <a:t>)  Size : 30’ X 20’ Non Lit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:- 05/11/2024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2" name="Picture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7726" y="1994096"/>
            <a:ext cx="6068548" cy="4178104"/>
          </a:xfrm>
          <a:prstGeom prst="rect">
            <a:avLst/>
          </a:prstGeom>
          <a:ln w="0"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371C33-6A1A-4FFA-81B9-C659EF59FA4C}"/>
              </a:ext>
            </a:extLst>
          </p:cNvPr>
          <p:cNvSpPr/>
          <p:nvPr/>
        </p:nvSpPr>
        <p:spPr>
          <a:xfrm>
            <a:off x="3546765" y="2854036"/>
            <a:ext cx="1496290" cy="8312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51329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343026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>
                <a:solidFill>
                  <a:schemeClr val="dk1"/>
                </a:solidFill>
              </a:rPr>
              <a:t>Hadapsar Near Vaibhav Theater Facing Fatima Nagar &amp; Camp Size : 20’ X 20’ (Front Lit)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:- 13/10/2024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7AAF70-E486-4C42-8D3A-BBFFF43387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543" y="1866186"/>
            <a:ext cx="6640913" cy="44826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4E9419-0586-42A6-BEF1-0B5F2E293B12}"/>
              </a:ext>
            </a:extLst>
          </p:cNvPr>
          <p:cNvSpPr/>
          <p:nvPr/>
        </p:nvSpPr>
        <p:spPr>
          <a:xfrm>
            <a:off x="4765964" y="3532910"/>
            <a:ext cx="955963" cy="9005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3847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343026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>
                <a:solidFill>
                  <a:schemeClr val="dk1"/>
                </a:solidFill>
              </a:rPr>
              <a:t>Hadapsar </a:t>
            </a:r>
            <a:r>
              <a:rPr lang="en-US" sz="1600" b="1" spc="-1" dirty="0" err="1">
                <a:solidFill>
                  <a:schemeClr val="dk1"/>
                </a:solidFill>
              </a:rPr>
              <a:t>Gadital</a:t>
            </a:r>
            <a:r>
              <a:rPr lang="en-US" sz="1600" b="1" spc="-1" dirty="0">
                <a:solidFill>
                  <a:schemeClr val="dk1"/>
                </a:solidFill>
              </a:rPr>
              <a:t> Bridge Traffic Towards Magarpatta &amp; Fatima Nagar Size : 80’ X 20’  (Front Lit)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:- Immediate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91E4E3-8DCA-406C-A5B0-F110846D3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22" y="1714904"/>
            <a:ext cx="6916755" cy="46734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687B24-8C6C-4F1D-98BE-0F990D3336F3}"/>
              </a:ext>
            </a:extLst>
          </p:cNvPr>
          <p:cNvSpPr/>
          <p:nvPr/>
        </p:nvSpPr>
        <p:spPr>
          <a:xfrm>
            <a:off x="3976255" y="3117273"/>
            <a:ext cx="2064327" cy="7342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1274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151553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 err="1">
                <a:solidFill>
                  <a:schemeClr val="dk1"/>
                </a:solidFill>
              </a:rPr>
              <a:t>Katraj</a:t>
            </a:r>
            <a:r>
              <a:rPr lang="en-US" sz="1600" b="1" spc="-1" dirty="0">
                <a:solidFill>
                  <a:schemeClr val="dk1"/>
                </a:solidFill>
              </a:rPr>
              <a:t> </a:t>
            </a:r>
            <a:r>
              <a:rPr lang="en-US" sz="1600" b="1" spc="-1" dirty="0" err="1">
                <a:solidFill>
                  <a:schemeClr val="dk1"/>
                </a:solidFill>
              </a:rPr>
              <a:t>Kondhwa</a:t>
            </a:r>
            <a:r>
              <a:rPr lang="en-US" sz="1600" b="1" spc="-1" dirty="0">
                <a:solidFill>
                  <a:schemeClr val="dk1"/>
                </a:solidFill>
              </a:rPr>
              <a:t> Road Facing </a:t>
            </a:r>
            <a:r>
              <a:rPr lang="en-US" sz="1600" b="1" spc="-1" dirty="0" err="1">
                <a:solidFill>
                  <a:schemeClr val="dk1"/>
                </a:solidFill>
              </a:rPr>
              <a:t>Katraj</a:t>
            </a:r>
            <a:r>
              <a:rPr lang="en-US" sz="1600" b="1" spc="-1" dirty="0">
                <a:solidFill>
                  <a:schemeClr val="dk1"/>
                </a:solidFill>
              </a:rPr>
              <a:t> Towards Khadi </a:t>
            </a:r>
            <a:r>
              <a:rPr lang="en-US" sz="1600" b="1" spc="-1" dirty="0" err="1">
                <a:solidFill>
                  <a:schemeClr val="dk1"/>
                </a:solidFill>
              </a:rPr>
              <a:t>Mashin</a:t>
            </a:r>
            <a:r>
              <a:rPr lang="en-US" sz="1600" b="1" spc="-1" dirty="0">
                <a:solidFill>
                  <a:schemeClr val="dk1"/>
                </a:solidFill>
              </a:rPr>
              <a:t> </a:t>
            </a:r>
            <a:r>
              <a:rPr lang="en-US" sz="1600" b="1" spc="-1" dirty="0" err="1">
                <a:solidFill>
                  <a:schemeClr val="dk1"/>
                </a:solidFill>
              </a:rPr>
              <a:t>Opp</a:t>
            </a:r>
            <a:r>
              <a:rPr lang="en-US" sz="1600" b="1" spc="-1" dirty="0">
                <a:solidFill>
                  <a:schemeClr val="dk1"/>
                </a:solidFill>
              </a:rPr>
              <a:t> Dominos Pizza </a:t>
            </a:r>
            <a:r>
              <a:rPr lang="en-US" sz="1600" b="1" spc="-1" dirty="0" err="1">
                <a:solidFill>
                  <a:schemeClr val="dk1"/>
                </a:solidFill>
              </a:rPr>
              <a:t>Gokulnagar</a:t>
            </a:r>
            <a:r>
              <a:rPr lang="en-US" sz="1600" b="1" spc="-1" dirty="0">
                <a:solidFill>
                  <a:schemeClr val="dk1"/>
                </a:solidFill>
              </a:rPr>
              <a:t> Size : 40’ X 30’,  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:- Immediate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BA094B-EE92-4FEF-A745-C6349A32E0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365" y="1674713"/>
            <a:ext cx="6947469" cy="46895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1185E6-BF01-4E30-8893-49E1566A3719}"/>
              </a:ext>
            </a:extLst>
          </p:cNvPr>
          <p:cNvSpPr/>
          <p:nvPr/>
        </p:nvSpPr>
        <p:spPr>
          <a:xfrm>
            <a:off x="3844935" y="2202873"/>
            <a:ext cx="1752301" cy="8866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995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85782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 err="1">
                <a:solidFill>
                  <a:schemeClr val="dk1"/>
                </a:solidFill>
              </a:rPr>
              <a:t>Pisoli</a:t>
            </a:r>
            <a:r>
              <a:rPr lang="en-US" sz="1600" b="1" spc="-1" dirty="0">
                <a:solidFill>
                  <a:schemeClr val="dk1"/>
                </a:solidFill>
              </a:rPr>
              <a:t> Opp. </a:t>
            </a:r>
            <a:r>
              <a:rPr lang="en-US" sz="1600" b="1" spc="-1" dirty="0" err="1">
                <a:solidFill>
                  <a:schemeClr val="dk1"/>
                </a:solidFill>
              </a:rPr>
              <a:t>Dharmavat</a:t>
            </a:r>
            <a:r>
              <a:rPr lang="en-US" sz="1600" b="1" spc="-1" dirty="0">
                <a:solidFill>
                  <a:schemeClr val="dk1"/>
                </a:solidFill>
              </a:rPr>
              <a:t> Petrol Pump Facing </a:t>
            </a:r>
            <a:r>
              <a:rPr lang="en-US" sz="1600" b="1" spc="-1" dirty="0" err="1">
                <a:solidFill>
                  <a:schemeClr val="dk1"/>
                </a:solidFill>
              </a:rPr>
              <a:t>Undri</a:t>
            </a:r>
            <a:r>
              <a:rPr lang="en-US" sz="1600" b="1" spc="-1" dirty="0">
                <a:solidFill>
                  <a:schemeClr val="dk1"/>
                </a:solidFill>
              </a:rPr>
              <a:t>, Towards </a:t>
            </a:r>
            <a:r>
              <a:rPr lang="en-US" sz="1600" b="1" spc="-1" dirty="0" err="1">
                <a:solidFill>
                  <a:schemeClr val="dk1"/>
                </a:solidFill>
              </a:rPr>
              <a:t>Khadimashin</a:t>
            </a:r>
            <a:r>
              <a:rPr lang="en-US" sz="1600" b="1" spc="-1" dirty="0">
                <a:solidFill>
                  <a:schemeClr val="dk1"/>
                </a:solidFill>
              </a:rPr>
              <a:t> Chowk   Size   : 40’ X 30’, 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:- 30/10/2024 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9CEBF8-BDA8-4C71-8373-7E9DC4F49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27" y="1608942"/>
            <a:ext cx="6996545" cy="473572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424C69-B017-4E7E-82AE-9390761FDB4E}"/>
              </a:ext>
            </a:extLst>
          </p:cNvPr>
          <p:cNvSpPr/>
          <p:nvPr/>
        </p:nvSpPr>
        <p:spPr>
          <a:xfrm>
            <a:off x="4281056" y="3006435"/>
            <a:ext cx="1219200" cy="8451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9916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157459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 err="1">
                <a:solidFill>
                  <a:schemeClr val="dk1"/>
                </a:solidFill>
              </a:rPr>
              <a:t>Undri</a:t>
            </a:r>
            <a:r>
              <a:rPr lang="en-US" sz="1600" b="1" spc="-1" dirty="0">
                <a:solidFill>
                  <a:schemeClr val="dk1"/>
                </a:solidFill>
              </a:rPr>
              <a:t> Opp. Hotel Krishna &amp; </a:t>
            </a:r>
            <a:r>
              <a:rPr lang="en-US" sz="1600" b="1" spc="-1" dirty="0" err="1">
                <a:solidFill>
                  <a:schemeClr val="dk1"/>
                </a:solidFill>
              </a:rPr>
              <a:t>Vtp</a:t>
            </a:r>
            <a:r>
              <a:rPr lang="en-US" sz="1600" b="1" spc="-1" dirty="0">
                <a:solidFill>
                  <a:schemeClr val="dk1"/>
                </a:solidFill>
              </a:rPr>
              <a:t> Urban Nest Facing Khadi </a:t>
            </a:r>
            <a:r>
              <a:rPr lang="en-US" sz="1600" b="1" spc="-1" dirty="0" err="1">
                <a:solidFill>
                  <a:schemeClr val="dk1"/>
                </a:solidFill>
              </a:rPr>
              <a:t>Mashin</a:t>
            </a:r>
            <a:r>
              <a:rPr lang="en-US" sz="1600" b="1" spc="-1" dirty="0">
                <a:solidFill>
                  <a:schemeClr val="dk1"/>
                </a:solidFill>
              </a:rPr>
              <a:t>  (Traffic Towards </a:t>
            </a:r>
            <a:r>
              <a:rPr lang="en-US" sz="1600" b="1" spc="-1" dirty="0" err="1">
                <a:solidFill>
                  <a:schemeClr val="dk1"/>
                </a:solidFill>
              </a:rPr>
              <a:t>Handewadi</a:t>
            </a:r>
            <a:r>
              <a:rPr lang="en-US" sz="1600" b="1" spc="-1" dirty="0">
                <a:solidFill>
                  <a:schemeClr val="dk1"/>
                </a:solidFill>
              </a:rPr>
              <a:t>) Size: 30’ X 30’ 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Available:- Immediate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D3EEE0-8F11-4851-BF00-49EA933F2B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3"/>
          <a:stretch/>
        </p:blipFill>
        <p:spPr>
          <a:xfrm>
            <a:off x="1018309" y="1571797"/>
            <a:ext cx="7107382" cy="485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740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157459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 err="1">
                <a:solidFill>
                  <a:schemeClr val="dk1"/>
                </a:solidFill>
              </a:rPr>
              <a:t>Fursungi</a:t>
            </a:r>
            <a:r>
              <a:rPr lang="en-US" sz="1600" b="1" spc="-1" dirty="0">
                <a:solidFill>
                  <a:schemeClr val="dk1"/>
                </a:solidFill>
              </a:rPr>
              <a:t> Railway Bridge Traffic Towards </a:t>
            </a:r>
            <a:r>
              <a:rPr lang="en-US" sz="1600" b="1" spc="-1" dirty="0" err="1">
                <a:solidFill>
                  <a:schemeClr val="dk1"/>
                </a:solidFill>
              </a:rPr>
              <a:t>Saswad</a:t>
            </a:r>
            <a:r>
              <a:rPr lang="en-US" sz="1600" b="1" spc="-1" dirty="0">
                <a:solidFill>
                  <a:schemeClr val="dk1"/>
                </a:solidFill>
              </a:rPr>
              <a:t> &amp; </a:t>
            </a:r>
            <a:r>
              <a:rPr lang="en-US" sz="1600" b="1" spc="-1" dirty="0" err="1">
                <a:solidFill>
                  <a:schemeClr val="dk1"/>
                </a:solidFill>
              </a:rPr>
              <a:t>Undri</a:t>
            </a:r>
            <a:r>
              <a:rPr lang="en-US" sz="1600" b="1" spc="-1" dirty="0">
                <a:solidFill>
                  <a:schemeClr val="dk1"/>
                </a:solidFill>
              </a:rPr>
              <a:t> Facing Hadapsar &amp; </a:t>
            </a:r>
            <a:r>
              <a:rPr lang="en-US" sz="1600" b="1" spc="-1" dirty="0" err="1">
                <a:solidFill>
                  <a:schemeClr val="dk1"/>
                </a:solidFill>
              </a:rPr>
              <a:t>Sp</a:t>
            </a:r>
            <a:r>
              <a:rPr lang="en-US" sz="1600" b="1" spc="-1" dirty="0">
                <a:solidFill>
                  <a:schemeClr val="dk1"/>
                </a:solidFill>
              </a:rPr>
              <a:t> </a:t>
            </a:r>
            <a:r>
              <a:rPr lang="en-US" sz="1600" b="1" spc="-1" dirty="0" err="1">
                <a:solidFill>
                  <a:schemeClr val="dk1"/>
                </a:solidFill>
              </a:rPr>
              <a:t>Infocity</a:t>
            </a:r>
            <a:r>
              <a:rPr lang="en-US" sz="1600" b="1" spc="-1" dirty="0">
                <a:solidFill>
                  <a:schemeClr val="dk1"/>
                </a:solidFill>
              </a:rPr>
              <a:t>. Size : 40’ X 20’ 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:- Immediate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5B942D-B37A-4F4D-B25D-4817185B0A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3"/>
          <a:stretch/>
        </p:blipFill>
        <p:spPr>
          <a:xfrm>
            <a:off x="1004454" y="1680619"/>
            <a:ext cx="7135091" cy="473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90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157459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 err="1">
                <a:solidFill>
                  <a:schemeClr val="dk1"/>
                </a:solidFill>
              </a:rPr>
              <a:t>Fursungi</a:t>
            </a:r>
            <a:r>
              <a:rPr lang="en-US" sz="1600" b="1" spc="-1" dirty="0">
                <a:solidFill>
                  <a:schemeClr val="dk1"/>
                </a:solidFill>
              </a:rPr>
              <a:t> Railway Bridge Traffic Towards </a:t>
            </a:r>
            <a:r>
              <a:rPr lang="en-US" sz="1600" b="1" spc="-1" dirty="0" err="1">
                <a:solidFill>
                  <a:schemeClr val="dk1"/>
                </a:solidFill>
              </a:rPr>
              <a:t>Saswad</a:t>
            </a:r>
            <a:r>
              <a:rPr lang="en-US" sz="1600" b="1" spc="-1" dirty="0">
                <a:solidFill>
                  <a:schemeClr val="dk1"/>
                </a:solidFill>
              </a:rPr>
              <a:t> &amp; </a:t>
            </a:r>
            <a:r>
              <a:rPr lang="en-US" sz="1600" b="1" spc="-1" dirty="0" err="1">
                <a:solidFill>
                  <a:schemeClr val="dk1"/>
                </a:solidFill>
              </a:rPr>
              <a:t>Undri</a:t>
            </a:r>
            <a:r>
              <a:rPr lang="en-US" sz="1600" b="1" spc="-1" dirty="0">
                <a:solidFill>
                  <a:schemeClr val="dk1"/>
                </a:solidFill>
              </a:rPr>
              <a:t> Facing Hadapsar &amp; </a:t>
            </a:r>
            <a:r>
              <a:rPr lang="en-US" sz="1600" b="1" spc="-1" dirty="0" err="1">
                <a:solidFill>
                  <a:schemeClr val="dk1"/>
                </a:solidFill>
              </a:rPr>
              <a:t>Sp</a:t>
            </a:r>
            <a:r>
              <a:rPr lang="en-US" sz="1600" b="1" spc="-1" dirty="0">
                <a:solidFill>
                  <a:schemeClr val="dk1"/>
                </a:solidFill>
              </a:rPr>
              <a:t> </a:t>
            </a:r>
            <a:r>
              <a:rPr lang="en-US" sz="1600" b="1" spc="-1" dirty="0" err="1">
                <a:solidFill>
                  <a:schemeClr val="dk1"/>
                </a:solidFill>
              </a:rPr>
              <a:t>Infocity</a:t>
            </a:r>
            <a:r>
              <a:rPr lang="en-US" sz="1600" b="1" spc="-1" dirty="0">
                <a:solidFill>
                  <a:schemeClr val="dk1"/>
                </a:solidFill>
              </a:rPr>
              <a:t>.     Size : 40’ X 20’ 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 : Immediate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EE4A95-CE1A-4591-B8AC-09A4ACEC5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03" y="1680619"/>
            <a:ext cx="7112393" cy="47415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81FEB88-0AA2-4826-86D4-571855A3BFEB}"/>
              </a:ext>
            </a:extLst>
          </p:cNvPr>
          <p:cNvSpPr/>
          <p:nvPr/>
        </p:nvSpPr>
        <p:spPr>
          <a:xfrm>
            <a:off x="3158836" y="2949980"/>
            <a:ext cx="1814946" cy="7907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89429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157459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>
                <a:solidFill>
                  <a:schemeClr val="dk1"/>
                </a:solidFill>
              </a:rPr>
              <a:t>Solapur Road </a:t>
            </a:r>
            <a:r>
              <a:rPr lang="en-US" sz="1600" b="1" spc="-1" dirty="0" err="1">
                <a:solidFill>
                  <a:schemeClr val="dk1"/>
                </a:solidFill>
              </a:rPr>
              <a:t>Manjari</a:t>
            </a:r>
            <a:r>
              <a:rPr lang="en-US" sz="1600" b="1" spc="-1" dirty="0">
                <a:solidFill>
                  <a:schemeClr val="dk1"/>
                </a:solidFill>
              </a:rPr>
              <a:t> Shapoorji </a:t>
            </a:r>
            <a:r>
              <a:rPr lang="en-US" sz="1600" b="1" spc="-1" dirty="0" err="1">
                <a:solidFill>
                  <a:schemeClr val="dk1"/>
                </a:solidFill>
              </a:rPr>
              <a:t>Joyville</a:t>
            </a:r>
            <a:r>
              <a:rPr lang="en-US" sz="1600" b="1" spc="-1" dirty="0">
                <a:solidFill>
                  <a:schemeClr val="dk1"/>
                </a:solidFill>
              </a:rPr>
              <a:t> Gate Facing Hadapsar ( Traffic Towards </a:t>
            </a:r>
            <a:r>
              <a:rPr lang="en-US" sz="1600" b="1" spc="-1" dirty="0" err="1">
                <a:solidFill>
                  <a:schemeClr val="dk1"/>
                </a:solidFill>
              </a:rPr>
              <a:t>Loni</a:t>
            </a:r>
            <a:r>
              <a:rPr lang="en-US" sz="1600" b="1" spc="-1" dirty="0">
                <a:solidFill>
                  <a:schemeClr val="dk1"/>
                </a:solidFill>
              </a:rPr>
              <a:t>) Size : 40’ X 20’</a:t>
            </a:r>
            <a:br>
              <a:rPr lang="en-US" sz="1600" b="1" spc="-1" dirty="0">
                <a:solidFill>
                  <a:schemeClr val="dk1"/>
                </a:solidFill>
              </a:rPr>
            </a:br>
            <a:r>
              <a:rPr lang="en-US" sz="1600" b="1" spc="-1" dirty="0">
                <a:solidFill>
                  <a:schemeClr val="dk1"/>
                </a:solidFill>
              </a:rPr>
              <a:t>Available:- Immediate   (Front Lit )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F5D92-B46A-4C3C-BD5C-02236E0C9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18" y="1680619"/>
            <a:ext cx="7204364" cy="48029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98C2D6-B165-45A0-98E9-2F0FDBE3D9C3}"/>
              </a:ext>
            </a:extLst>
          </p:cNvPr>
          <p:cNvSpPr/>
          <p:nvPr/>
        </p:nvSpPr>
        <p:spPr>
          <a:xfrm>
            <a:off x="4201690" y="2479794"/>
            <a:ext cx="1547946" cy="7239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80247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157459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 err="1">
                <a:solidFill>
                  <a:schemeClr val="dk1"/>
                </a:solidFill>
              </a:rPr>
              <a:t>Karve</a:t>
            </a:r>
            <a:r>
              <a:rPr lang="en-US" sz="1600" b="1" spc="-1" dirty="0">
                <a:solidFill>
                  <a:schemeClr val="dk1"/>
                </a:solidFill>
              </a:rPr>
              <a:t> Road </a:t>
            </a:r>
            <a:r>
              <a:rPr lang="en-US" sz="1600" b="1" spc="-1" dirty="0" err="1">
                <a:solidFill>
                  <a:schemeClr val="dk1"/>
                </a:solidFill>
              </a:rPr>
              <a:t>Nalstop</a:t>
            </a:r>
            <a:r>
              <a:rPr lang="en-US" sz="1600" b="1" spc="-1" dirty="0">
                <a:solidFill>
                  <a:schemeClr val="dk1"/>
                </a:solidFill>
              </a:rPr>
              <a:t> Chowk </a:t>
            </a:r>
            <a:r>
              <a:rPr lang="en-US" sz="1600" b="1" spc="-1" dirty="0" err="1">
                <a:solidFill>
                  <a:schemeClr val="dk1"/>
                </a:solidFill>
              </a:rPr>
              <a:t>Fcg</a:t>
            </a:r>
            <a:r>
              <a:rPr lang="en-US" sz="1600" b="1" spc="-1" dirty="0">
                <a:solidFill>
                  <a:schemeClr val="dk1"/>
                </a:solidFill>
              </a:rPr>
              <a:t> Deccan Towards Kothrud 20 X 10 </a:t>
            </a:r>
            <a:r>
              <a:rPr lang="en-US" sz="1600" b="1" spc="-1" dirty="0" err="1">
                <a:solidFill>
                  <a:schemeClr val="dk1"/>
                </a:solidFill>
              </a:rPr>
              <a:t>Nl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91DA6-9395-4762-B42D-EDF9C7F0B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1202" y="1680619"/>
            <a:ext cx="6534433" cy="489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65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157459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 err="1">
                <a:solidFill>
                  <a:schemeClr val="dk1"/>
                </a:solidFill>
              </a:rPr>
              <a:t>Karve</a:t>
            </a:r>
            <a:r>
              <a:rPr lang="en-US" sz="1600" b="1" spc="-1" dirty="0">
                <a:solidFill>
                  <a:schemeClr val="dk1"/>
                </a:solidFill>
              </a:rPr>
              <a:t> Road </a:t>
            </a:r>
            <a:r>
              <a:rPr lang="en-US" sz="1600" b="1" spc="-1" dirty="0" err="1">
                <a:solidFill>
                  <a:schemeClr val="dk1"/>
                </a:solidFill>
              </a:rPr>
              <a:t>Nalstop</a:t>
            </a:r>
            <a:r>
              <a:rPr lang="en-US" sz="1600" b="1" spc="-1" dirty="0">
                <a:solidFill>
                  <a:schemeClr val="dk1"/>
                </a:solidFill>
              </a:rPr>
              <a:t> Chowk </a:t>
            </a:r>
            <a:r>
              <a:rPr lang="en-US" sz="1600" b="1" spc="-1" dirty="0" err="1">
                <a:solidFill>
                  <a:schemeClr val="dk1"/>
                </a:solidFill>
              </a:rPr>
              <a:t>Fcg</a:t>
            </a:r>
            <a:r>
              <a:rPr lang="en-US" sz="1600" b="1" spc="-1" dirty="0">
                <a:solidFill>
                  <a:schemeClr val="dk1"/>
                </a:solidFill>
              </a:rPr>
              <a:t> Kothrud Towards Deccan 40 X 20 Lit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91DA6-9395-4762-B42D-EDF9C7F0B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2463" y="1694417"/>
            <a:ext cx="7079073" cy="457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860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157459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>
                <a:solidFill>
                  <a:schemeClr val="dk1"/>
                </a:solidFill>
              </a:rPr>
              <a:t>Mhatre Bridge </a:t>
            </a:r>
            <a:r>
              <a:rPr lang="en-US" sz="1600" b="1" spc="-1" dirty="0" err="1">
                <a:solidFill>
                  <a:schemeClr val="dk1"/>
                </a:solidFill>
              </a:rPr>
              <a:t>Fcg</a:t>
            </a:r>
            <a:r>
              <a:rPr lang="en-US" sz="1600" b="1" spc="-1" dirty="0">
                <a:solidFill>
                  <a:schemeClr val="dk1"/>
                </a:solidFill>
              </a:rPr>
              <a:t> </a:t>
            </a:r>
            <a:r>
              <a:rPr lang="en-US" sz="1600" b="1" spc="-1" dirty="0" err="1">
                <a:solidFill>
                  <a:schemeClr val="dk1"/>
                </a:solidFill>
              </a:rPr>
              <a:t>Lbs</a:t>
            </a:r>
            <a:r>
              <a:rPr lang="en-US" sz="1600" b="1" spc="-1" dirty="0">
                <a:solidFill>
                  <a:schemeClr val="dk1"/>
                </a:solidFill>
              </a:rPr>
              <a:t> Road Towards </a:t>
            </a:r>
            <a:r>
              <a:rPr lang="en-US" sz="1600" b="1" spc="-1" dirty="0" err="1">
                <a:solidFill>
                  <a:schemeClr val="dk1"/>
                </a:solidFill>
              </a:rPr>
              <a:t>Nalstop</a:t>
            </a:r>
            <a:r>
              <a:rPr lang="en-US" sz="1600" b="1" spc="-1" dirty="0">
                <a:solidFill>
                  <a:schemeClr val="dk1"/>
                </a:solidFill>
              </a:rPr>
              <a:t> Chowk 40 X 20 Lit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91DA6-9395-4762-B42D-EDF9C7F0B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1203" y="1680619"/>
            <a:ext cx="6141594" cy="460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403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157459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>
                <a:solidFill>
                  <a:schemeClr val="dk1"/>
                </a:solidFill>
              </a:rPr>
              <a:t>Rajaram Bridge Facing </a:t>
            </a:r>
            <a:r>
              <a:rPr lang="en-US" sz="1600" b="1" spc="-1" dirty="0" err="1">
                <a:solidFill>
                  <a:schemeClr val="dk1"/>
                </a:solidFill>
              </a:rPr>
              <a:t>Sinhgad</a:t>
            </a:r>
            <a:r>
              <a:rPr lang="en-US" sz="1600" b="1" spc="-1" dirty="0">
                <a:solidFill>
                  <a:schemeClr val="dk1"/>
                </a:solidFill>
              </a:rPr>
              <a:t> Road To </a:t>
            </a:r>
            <a:r>
              <a:rPr lang="en-US" sz="1600" b="1" spc="-1" dirty="0" err="1">
                <a:solidFill>
                  <a:schemeClr val="dk1"/>
                </a:solidFill>
              </a:rPr>
              <a:t>Dp</a:t>
            </a:r>
            <a:r>
              <a:rPr lang="en-US" sz="1600" b="1" spc="-1" dirty="0">
                <a:solidFill>
                  <a:schemeClr val="dk1"/>
                </a:solidFill>
              </a:rPr>
              <a:t> Road, </a:t>
            </a:r>
            <a:r>
              <a:rPr lang="en-US" sz="1600" b="1" spc="-1" dirty="0" err="1">
                <a:solidFill>
                  <a:schemeClr val="dk1"/>
                </a:solidFill>
              </a:rPr>
              <a:t>Karve</a:t>
            </a:r>
            <a:r>
              <a:rPr lang="en-US" sz="1600" b="1" spc="-1" dirty="0">
                <a:solidFill>
                  <a:schemeClr val="dk1"/>
                </a:solidFill>
              </a:rPr>
              <a:t> Nagar 40x20 Lit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91DA6-9395-4762-B42D-EDF9C7F0B9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2492" y="1680619"/>
            <a:ext cx="5839015" cy="460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776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10200" y="157459"/>
            <a:ext cx="8533800" cy="152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600" b="1" spc="-1" dirty="0" err="1">
                <a:solidFill>
                  <a:schemeClr val="dk1"/>
                </a:solidFill>
              </a:rPr>
              <a:t>Sinhgad</a:t>
            </a:r>
            <a:r>
              <a:rPr lang="en-US" sz="1600" b="1" spc="-1" dirty="0">
                <a:solidFill>
                  <a:schemeClr val="dk1"/>
                </a:solidFill>
              </a:rPr>
              <a:t> Road Nr. Nanded City Facing </a:t>
            </a:r>
            <a:r>
              <a:rPr lang="en-US" sz="1600" b="1" spc="-1" dirty="0" err="1">
                <a:solidFill>
                  <a:schemeClr val="dk1"/>
                </a:solidFill>
              </a:rPr>
              <a:t>Dhayari</a:t>
            </a:r>
            <a:r>
              <a:rPr lang="en-US" sz="1600" b="1" spc="-1" dirty="0">
                <a:solidFill>
                  <a:schemeClr val="dk1"/>
                </a:solidFill>
              </a:rPr>
              <a:t> To </a:t>
            </a:r>
            <a:r>
              <a:rPr lang="en-US" sz="1600" b="1" spc="-1" dirty="0" err="1">
                <a:solidFill>
                  <a:schemeClr val="dk1"/>
                </a:solidFill>
              </a:rPr>
              <a:t>Khadakwasala</a:t>
            </a:r>
            <a:r>
              <a:rPr lang="en-US" sz="1600" b="1" spc="-1" dirty="0">
                <a:solidFill>
                  <a:schemeClr val="dk1"/>
                </a:solidFill>
              </a:rPr>
              <a:t> 40x20 </a:t>
            </a:r>
            <a:r>
              <a:rPr lang="en-US" sz="1600" b="1" spc="-1" dirty="0" err="1">
                <a:solidFill>
                  <a:schemeClr val="dk1"/>
                </a:solidFill>
              </a:rPr>
              <a:t>Nl</a:t>
            </a:r>
            <a:r>
              <a:rPr lang="en-US" sz="1600" b="1" spc="-1" dirty="0">
                <a:solidFill>
                  <a:schemeClr val="dk1"/>
                </a:solidFill>
              </a:rPr>
              <a:t> 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91DA6-9395-4762-B42D-EDF9C7F0B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3063" y="1680619"/>
            <a:ext cx="6157873" cy="461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487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Rectangle 1"/>
          <p:cNvSpPr/>
          <p:nvPr/>
        </p:nvSpPr>
        <p:spPr>
          <a:xfrm>
            <a:off x="1066860" y="2017686"/>
            <a:ext cx="7009560" cy="706432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ctr" defTabSz="457200">
              <a:lnSpc>
                <a:spcPct val="100000"/>
              </a:lnSpc>
              <a:spcBef>
                <a:spcPts val="799"/>
              </a:spcBef>
              <a:tabLst>
                <a:tab pos="0" algn="l"/>
              </a:tabLst>
            </a:pPr>
            <a:r>
              <a:rPr lang="en-US" sz="4000" b="1" strike="noStrike" spc="-1" dirty="0">
                <a:solidFill>
                  <a:schemeClr val="accent6"/>
                </a:solidFill>
                <a:latin typeface="Corbel (Headings)"/>
              </a:rPr>
              <a:t>Terms &amp; Conditions </a:t>
            </a:r>
          </a:p>
        </p:txBody>
      </p:sp>
      <p:sp>
        <p:nvSpPr>
          <p:cNvPr id="264" name="Rectangle 2"/>
          <p:cNvSpPr/>
          <p:nvPr/>
        </p:nvSpPr>
        <p:spPr>
          <a:xfrm>
            <a:off x="0" y="3505320"/>
            <a:ext cx="9143280" cy="13240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ctr" defTabSz="457200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defTabSz="457200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defTabSz="457200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en-US" sz="1800" b="0" strike="noStrike" spc="-1" dirty="0">
                <a:solidFill>
                  <a:schemeClr val="dk1"/>
                </a:solidFill>
                <a:latin typeface="Calibri"/>
                <a:ea typeface="바탕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5" name="Picture 1"/>
          <p:cNvPicPr/>
          <p:nvPr/>
        </p:nvPicPr>
        <p:blipFill>
          <a:blip r:embed="rId3"/>
          <a:stretch/>
        </p:blipFill>
        <p:spPr>
          <a:xfrm>
            <a:off x="2985654" y="424726"/>
            <a:ext cx="2934360" cy="1467000"/>
          </a:xfrm>
          <a:prstGeom prst="rect">
            <a:avLst/>
          </a:prstGeom>
          <a:ln w="9525">
            <a:noFill/>
          </a:ln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D84FECF9-8AB6-48F3-A7BE-B99CFCAC8988}"/>
              </a:ext>
            </a:extLst>
          </p:cNvPr>
          <p:cNvSpPr/>
          <p:nvPr/>
        </p:nvSpPr>
        <p:spPr>
          <a:xfrm>
            <a:off x="1066860" y="2976038"/>
            <a:ext cx="7009560" cy="3271237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799"/>
              </a:spcBef>
              <a:buFont typeface="Wingdings" panose="05000000000000000000" pitchFamily="2" charset="2"/>
              <a:buChar char="v"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accent6"/>
                </a:solidFill>
                <a:latin typeface="Corbel (Headings)"/>
              </a:rPr>
              <a:t>Flex Printing &amp; Mounting charges Rs. 12/- per sq. ft.</a:t>
            </a:r>
          </a:p>
          <a:p>
            <a:pPr marL="343080" indent="-343080" defTabSz="457200">
              <a:lnSpc>
                <a:spcPct val="100000"/>
              </a:lnSpc>
              <a:spcBef>
                <a:spcPts val="799"/>
              </a:spcBef>
              <a:buFont typeface="Wingdings" panose="05000000000000000000" pitchFamily="2" charset="2"/>
              <a:buChar char="v"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accent6"/>
                </a:solidFill>
                <a:latin typeface="Corbel (Headings)"/>
              </a:rPr>
              <a:t>We will not be responsible for flex damage due to any natural calamity..</a:t>
            </a:r>
          </a:p>
          <a:p>
            <a:pPr marL="343080" indent="-343080" defTabSz="457200">
              <a:lnSpc>
                <a:spcPct val="100000"/>
              </a:lnSpc>
              <a:spcBef>
                <a:spcPts val="799"/>
              </a:spcBef>
              <a:buFont typeface="Wingdings" panose="05000000000000000000" pitchFamily="2" charset="2"/>
              <a:buChar char="v"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accent6"/>
                </a:solidFill>
                <a:latin typeface="Corbel (Headings)"/>
              </a:rPr>
              <a:t>GST Tax Extra @ 18% on Display Charges &amp; Flex Fixing.</a:t>
            </a:r>
          </a:p>
          <a:p>
            <a:pPr marL="343080" indent="-343080" defTabSz="457200">
              <a:lnSpc>
                <a:spcPct val="100000"/>
              </a:lnSpc>
              <a:spcBef>
                <a:spcPts val="799"/>
              </a:spcBef>
              <a:buFont typeface="Wingdings" panose="05000000000000000000" pitchFamily="2" charset="2"/>
              <a:buChar char="v"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accent6"/>
                </a:solidFill>
                <a:latin typeface="Corbel (Headings)"/>
              </a:rPr>
              <a:t>Purchase order is required at the time of site booking confirmation</a:t>
            </a:r>
          </a:p>
          <a:p>
            <a:pPr marL="343080" indent="-343080" defTabSz="457200">
              <a:lnSpc>
                <a:spcPct val="100000"/>
              </a:lnSpc>
              <a:spcBef>
                <a:spcPts val="799"/>
              </a:spcBef>
              <a:buFont typeface="Wingdings" panose="05000000000000000000" pitchFamily="2" charset="2"/>
              <a:buChar char="v"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accent6"/>
                </a:solidFill>
                <a:latin typeface="Corbel (Headings)"/>
              </a:rPr>
              <a:t>Billing date will be the date of booking as per the purchase order Confirmation.</a:t>
            </a:r>
          </a:p>
          <a:p>
            <a:pPr marL="343080" indent="-343080" defTabSz="457200">
              <a:lnSpc>
                <a:spcPct val="100000"/>
              </a:lnSpc>
              <a:spcBef>
                <a:spcPts val="799"/>
              </a:spcBef>
              <a:buFont typeface="Wingdings" panose="05000000000000000000" pitchFamily="2" charset="2"/>
              <a:buChar char="v"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accent6"/>
                </a:solidFill>
                <a:latin typeface="Corbel (Headings)"/>
              </a:rPr>
              <a:t>Site once booked cannot be cancelled / postponed.</a:t>
            </a:r>
          </a:p>
          <a:p>
            <a:pPr marL="343080" indent="-343080" defTabSz="457200">
              <a:lnSpc>
                <a:spcPct val="100000"/>
              </a:lnSpc>
              <a:spcBef>
                <a:spcPts val="799"/>
              </a:spcBef>
              <a:buFont typeface="Wingdings" panose="05000000000000000000" pitchFamily="2" charset="2"/>
              <a:buChar char="v"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accent6"/>
                </a:solidFill>
                <a:latin typeface="Corbel (Headings)"/>
              </a:rPr>
              <a:t>If client wants to cancelled the site during contract period must inform minimum one month in advance.</a:t>
            </a:r>
          </a:p>
          <a:p>
            <a:pPr marL="343080" indent="-343080" defTabSz="457200">
              <a:lnSpc>
                <a:spcPct val="100000"/>
              </a:lnSpc>
              <a:spcBef>
                <a:spcPts val="799"/>
              </a:spcBef>
              <a:buFont typeface="Wingdings" panose="05000000000000000000" pitchFamily="2" charset="2"/>
              <a:buChar char="v"/>
              <a:tabLst>
                <a:tab pos="0" algn="l"/>
              </a:tabLst>
            </a:pPr>
            <a:r>
              <a:rPr lang="en-US" sz="1600" b="1" strike="noStrike" spc="-1" dirty="0">
                <a:solidFill>
                  <a:schemeClr val="accent6"/>
                </a:solidFill>
                <a:latin typeface="Corbel (Headings)"/>
              </a:rPr>
              <a:t>Payment in Advance.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Rectangle 1"/>
          <p:cNvSpPr/>
          <p:nvPr/>
        </p:nvSpPr>
        <p:spPr>
          <a:xfrm>
            <a:off x="1066680" y="2733480"/>
            <a:ext cx="7009560" cy="20196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ctr" defTabSz="457200">
              <a:lnSpc>
                <a:spcPct val="100000"/>
              </a:lnSpc>
              <a:spcBef>
                <a:spcPts val="799"/>
              </a:spcBef>
              <a:tabLst>
                <a:tab pos="0" algn="l"/>
              </a:tabLst>
            </a:pPr>
            <a:r>
              <a:rPr lang="en-US" sz="4000" b="1" strike="noStrike" spc="-1" dirty="0">
                <a:solidFill>
                  <a:schemeClr val="accent6"/>
                </a:solidFill>
                <a:latin typeface="Calibri"/>
              </a:rPr>
              <a:t>For More Info</a:t>
            </a:r>
            <a:endParaRPr lang="en-US" sz="40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 algn="ctr" defTabSz="457200">
              <a:lnSpc>
                <a:spcPct val="100000"/>
              </a:lnSpc>
              <a:spcBef>
                <a:spcPts val="799"/>
              </a:spcBef>
              <a:tabLst>
                <a:tab pos="0" algn="l"/>
              </a:tabLst>
            </a:pPr>
            <a:r>
              <a:rPr lang="en-US" sz="4000" b="1" strike="noStrike" spc="-1" dirty="0">
                <a:solidFill>
                  <a:schemeClr val="accent6"/>
                </a:solidFill>
                <a:latin typeface="Calibri"/>
              </a:rPr>
              <a:t>+91 83088 88501</a:t>
            </a:r>
            <a:br>
              <a:rPr sz="4000" dirty="0"/>
            </a:br>
            <a:endParaRPr lang="en-US" sz="4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Rectangle 2"/>
          <p:cNvSpPr/>
          <p:nvPr/>
        </p:nvSpPr>
        <p:spPr>
          <a:xfrm>
            <a:off x="0" y="3505320"/>
            <a:ext cx="9143280" cy="13240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ctr" defTabSz="457200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defTabSz="457200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defTabSz="457200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en-US" sz="1800" b="0" strike="noStrike" spc="-1" dirty="0">
                <a:solidFill>
                  <a:schemeClr val="dk1"/>
                </a:solidFill>
                <a:latin typeface="Calibri"/>
                <a:ea typeface="바탕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5" name="Picture 1"/>
          <p:cNvPicPr/>
          <p:nvPr/>
        </p:nvPicPr>
        <p:blipFill>
          <a:blip r:embed="rId3"/>
          <a:stretch/>
        </p:blipFill>
        <p:spPr>
          <a:xfrm>
            <a:off x="2971800" y="551487"/>
            <a:ext cx="2934360" cy="1467000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8217824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Parallax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allax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  <a:tileRect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222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14442</TotalTime>
  <Words>963</Words>
  <Application>Microsoft Office PowerPoint</Application>
  <PresentationFormat>On-screen Show (4:3)</PresentationFormat>
  <Paragraphs>71</Paragraphs>
  <Slides>44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17</vt:i4>
      </vt:variant>
      <vt:variant>
        <vt:lpstr>Slide Titles</vt:lpstr>
      </vt:variant>
      <vt:variant>
        <vt:i4>44</vt:i4>
      </vt:variant>
    </vt:vector>
  </HeadingPairs>
  <TitlesOfParts>
    <vt:vector size="61" baseType="lpstr">
      <vt:lpstr>Parallax</vt:lpstr>
      <vt:lpstr>Parallax</vt:lpstr>
      <vt:lpstr>Parallax</vt:lpstr>
      <vt:lpstr>Parallax</vt:lpstr>
      <vt:lpstr>Parallax</vt:lpstr>
      <vt:lpstr>Parallax</vt:lpstr>
      <vt:lpstr>Parallax</vt:lpstr>
      <vt:lpstr>Parallax</vt:lpstr>
      <vt:lpstr>Parallax</vt:lpstr>
      <vt:lpstr>Parallax</vt:lpstr>
      <vt:lpstr>Parallax</vt:lpstr>
      <vt:lpstr>Parallax</vt:lpstr>
      <vt:lpstr>Parallax</vt:lpstr>
      <vt:lpstr>Parallax</vt:lpstr>
      <vt:lpstr>Parallax</vt:lpstr>
      <vt:lpstr>Parallax</vt:lpstr>
      <vt:lpstr>Parallax</vt:lpstr>
      <vt:lpstr> Hoarding Advertising</vt:lpstr>
      <vt:lpstr>Available Hoardings Proposal</vt:lpstr>
      <vt:lpstr>Magarapatta IT Park Road At Blue Stone &amp; P N G Jewellers 30x30 Front Lit FCG Hadapsar To Amanora Mall &amp; Kharadi</vt:lpstr>
      <vt:lpstr>Size: 40×30 (Ft) , Opposite Vitthal HP Petrol Pump Traffic from Powerhouse to Hadapsar, Bhekrai Nagar Phursungi.</vt:lpstr>
      <vt:lpstr>Size:30×15 near Mohamadwadi junction, Traffic from Corianthans to Hadapsar and Shriram Chowk Kalepadel. </vt:lpstr>
      <vt:lpstr>Hadapsar road near Ranka Jewellers facing Magarpatta to Fatimanagar. Size 30x30 (Lit)</vt:lpstr>
      <vt:lpstr>Size:20×20 Opposite Vitthal HP Petrol Pump,(Traffic from IBM to Powerhouse) Pune- Saswad Road, Bhekrai Nagar, Phursungi.</vt:lpstr>
      <vt:lpstr>Wanorie Kedari Nagar Junction outside Secret heart town &amp; Aprilla Showroom to Nibm Cloud9. Size 30x25 (N.lit)</vt:lpstr>
      <vt:lpstr>Wanorie Savidhan Chowk facing Fatimanagar to Nibm Cloud9. Size 30x30 (Lit). </vt:lpstr>
      <vt:lpstr>Nibm Cloud9 near Dorabjee Mall facing Nibm to Undri. Size 20x20 (N.lit) </vt:lpstr>
      <vt:lpstr>Savidhan Chowk near Much more Mall kedari petrol pump to Salunki vihar/ Nibm. Size 30x30 (N.lit) Available from 1st July.</vt:lpstr>
      <vt:lpstr>Size 20×20 Opposite Rajashri Shahu Bank, before Undri Chowk (150 meters) Traffic from Handewadi To Undri. (Back to Back)</vt:lpstr>
      <vt:lpstr>Dhankawadi Flyover Opp Alora Palace facing City pride to Katraj. Size 30x20 (N.lit)</vt:lpstr>
      <vt:lpstr>Nibm Orchard Palace opp Zudio Mall facing Corianthan club to Nibm. Size 40x30 (Lit) Immediate Available</vt:lpstr>
      <vt:lpstr>Solapur RoadLoni Kalbhor Corner Near (MIT) College fcg Uruli Kanchana Size- 40x40 nonlit</vt:lpstr>
      <vt:lpstr>Solapur Road Loni Kalbhor Opp MIT College incoming Hadapsar Size:-40x42 lit </vt:lpstr>
      <vt:lpstr>NIBM KONDHWA TO UNDRI OPP CLOVER MALL NR GOLD GYM TRAFFIC TOWARDS UNDRI AND CORIANTHIANS CLUB  RHS SIZE : 30’ X 30’  FRONT LIT    AVAILABLE :- Immediate</vt:lpstr>
      <vt:lpstr>NIBM KONDHWA TO UNDRI OPP CLOVER MALL NR GOLD GYM TRAFFIC TOWARDS UNDRI AND CORIANTHIANS CLUB  LHS SIZE : 30’ X 30’  FRONT LIT    AVAILABLE :- 30/10/2024</vt:lpstr>
      <vt:lpstr>NIBM KONDHWA TO UNDRI OPP CLOVER MALL NR GOLD GYM TRAFFIC TOWARDS UNDRI AND CORIANTHIANS CLUB  SIZE : 40’ X 20’  FRONT LIT    AVAILABLE :- Immediate</vt:lpstr>
      <vt:lpstr>NIBM KONDHWA TO UNDRI OPP CLOVER MALL NR GOLD GYM TRAFFIC TOWARDS UNDRI AND CORIANTHIANS CLUB SIZE : 30’ X 30’  FRONT LIT    AVAILABLE :- IMMEDIATE</vt:lpstr>
      <vt:lpstr>VISHRANTWADI MAIN CHOWK  FACING YERWADA TOWARDS DHANORI AND AIRPORT SIZE : 40’ X 20’    FRONT LIT AVAILABLE :  IMMEDIATE</vt:lpstr>
      <vt:lpstr>VISHRANTWADI OPP BIG BAZAAR  FACING YERWADA TOWARDS DHANORI AND AIRPORT SIZE : 40’ X 20’ NON LIT AVAILABLE :- 30/10/2024</vt:lpstr>
      <vt:lpstr>Senapati Bapat Road Nr. Hotel Marriott Facing Symbiosis &amp; Low College    Size : 40’ X 20’  (Front Lit)  Available :- 30/10/2024</vt:lpstr>
      <vt:lpstr>Fatima Nagar Main Chowk Facing Wanavadi Traffic Towards Camp &amp; Hadapsar     Size : 40’ X 20’  (Front Lit) Available :- 15/10/2024</vt:lpstr>
      <vt:lpstr>Fatima Nagar Main Chowk Facing Wanavadi Traffic Towards Camp &amp; Hadapsar Size : 40’ X 20’  (Front Lit) Available :- 30/10/2024</vt:lpstr>
      <vt:lpstr>Fatimanagar To Salunke Vihar Road Sanvidhan Chowk Near Ruby Hall Wanavadi   Size : 45’ X 20’  (Front Lit)   Available :- 05/10/2024</vt:lpstr>
      <vt:lpstr>Magarpatta Opp Nobel Hospital, Facing Season Mall, ( Traffic Towards Hadapsar )  Size : 25’ X 25’ (Front Lit)   Available :- 30/10/2024</vt:lpstr>
      <vt:lpstr>Magarpatta Opp Nobel Hospital, Facing Hadapsar, (Traffic Towards Season Mall)  Size : 50’ X 20’ (Front Lit) Available :- 22/10/2024</vt:lpstr>
      <vt:lpstr>Hadapsar Near Vaibhav Theater Facing Magarpatta (Traffic Towards Loni)  Size : 30’ X 20’ Non Lit Available :- 05/11/2024</vt:lpstr>
      <vt:lpstr>Hadapsar Near Vaibhav Theater Facing Fatima Nagar &amp; Camp Size : 20’ X 20’ (Front Lit) Available :- 13/10/2024</vt:lpstr>
      <vt:lpstr>Hadapsar Gadital Bridge Traffic Towards Magarpatta &amp; Fatima Nagar Size : 80’ X 20’  (Front Lit) Available :- Immediate</vt:lpstr>
      <vt:lpstr>Katraj Kondhwa Road Facing Katraj Towards Khadi Mashin Opp Dominos Pizza Gokulnagar Size : 40’ X 30’,   Available :- Immediate</vt:lpstr>
      <vt:lpstr>Pisoli Opp. Dharmavat Petrol Pump Facing Undri, Towards Khadimashin Chowk   Size   : 40’ X 30’,  Available :- 30/10/2024 </vt:lpstr>
      <vt:lpstr>Undri Opp. Hotel Krishna &amp; Vtp Urban Nest Facing Khadi Mashin  (Traffic Towards Handewadi) Size: 30’ X 30’  Available:- Immediate</vt:lpstr>
      <vt:lpstr>Fursungi Railway Bridge Traffic Towards Saswad &amp; Undri Facing Hadapsar &amp; Sp Infocity. Size : 40’ X 20’  Available :- Immediate</vt:lpstr>
      <vt:lpstr>Fursungi Railway Bridge Traffic Towards Saswad &amp; Undri Facing Hadapsar &amp; Sp Infocity.     Size : 40’ X 20’  Available : Immediate</vt:lpstr>
      <vt:lpstr>Solapur Road Manjari Shapoorji Joyville Gate Facing Hadapsar ( Traffic Towards Loni) Size : 40’ X 20’ Available:- Immediate   (Front Lit )</vt:lpstr>
      <vt:lpstr>Karve Road Nalstop Chowk Fcg Deccan Towards Kothrud 20 X 10 Nl</vt:lpstr>
      <vt:lpstr>Karve Road Nalstop Chowk Fcg Kothrud Towards Deccan 40 X 20 Lit</vt:lpstr>
      <vt:lpstr>Mhatre Bridge Fcg Lbs Road Towards Nalstop Chowk 40 X 20 Lit</vt:lpstr>
      <vt:lpstr>Rajaram Bridge Facing Sinhgad Road To Dp Road, Karve Nagar 40x20 Lit</vt:lpstr>
      <vt:lpstr>Sinhgad Road Nr. Nanded City Facing Dhayari To Khadakwasala 40x20 Nl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Karve Rd, Nr SNDT, Traffic from Nal Stop to Kothrud  Size-40x30 (Lit) Rate – 80,000/- per month</dc:title>
  <dc:subject/>
  <dc:creator>Samsung</dc:creator>
  <dc:description/>
  <cp:lastModifiedBy>gurukrupapublicityofficial@gmail.com</cp:lastModifiedBy>
  <cp:revision>2470</cp:revision>
  <dcterms:created xsi:type="dcterms:W3CDTF">2006-08-16T00:00:00Z</dcterms:created>
  <dcterms:modified xsi:type="dcterms:W3CDTF">2024-11-17T16:48:53Z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On-screen Show (4:3)</vt:lpwstr>
  </property>
  <property fmtid="{D5CDD505-2E9C-101B-9397-08002B2CF9AE}" pid="4" name="Slides">
    <vt:i4>20</vt:i4>
  </property>
</Properties>
</file>